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24"/>
  </p:notesMasterIdLst>
  <p:sldIdLst>
    <p:sldId id="256" r:id="rId3"/>
    <p:sldId id="519" r:id="rId4"/>
    <p:sldId id="490" r:id="rId5"/>
    <p:sldId id="489" r:id="rId6"/>
    <p:sldId id="521" r:id="rId7"/>
    <p:sldId id="258" r:id="rId8"/>
    <p:sldId id="259" r:id="rId9"/>
    <p:sldId id="260" r:id="rId10"/>
    <p:sldId id="263" r:id="rId11"/>
    <p:sldId id="266" r:id="rId12"/>
    <p:sldId id="269" r:id="rId13"/>
    <p:sldId id="267" r:id="rId14"/>
    <p:sldId id="268" r:id="rId15"/>
    <p:sldId id="270" r:id="rId16"/>
    <p:sldId id="271" r:id="rId17"/>
    <p:sldId id="520" r:id="rId18"/>
    <p:sldId id="514" r:id="rId19"/>
    <p:sldId id="515" r:id="rId20"/>
    <p:sldId id="516" r:id="rId21"/>
    <p:sldId id="522" r:id="rId22"/>
    <p:sldId id="277" r:id="rId23"/>
  </p:sldIdLst>
  <p:sldSz cx="12192000" cy="6858000"/>
  <p:notesSz cx="6858000" cy="9144000"/>
  <p:embeddedFontLst>
    <p:embeddedFont>
      <p:font typeface="Play" panose="020B060402020202020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E82D1C-2B05-4EB3-A093-C5EA054D7180}">
  <a:tblStyle styleId="{87E82D1C-2B05-4EB3-A093-C5EA054D71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95" autoAdjust="0"/>
  </p:normalViewPr>
  <p:slideViewPr>
    <p:cSldViewPr snapToGrid="0">
      <p:cViewPr varScale="1">
        <p:scale>
          <a:sx n="81" d="100"/>
          <a:sy n="81" d="100"/>
        </p:scale>
        <p:origin x="9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s://icdt-tradevents.org/en/18thtfoic/" TargetMode="Externa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mailto:a.alami@icdt-oic.org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s://icdt-tradevents.org/en/18thtfoic/" TargetMode="Externa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mailto:a.alami@icdt-oic.or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049F09-11E1-44F3-9168-06C5A3ADFE56}" type="doc">
      <dgm:prSet loTypeId="urn:microsoft.com/office/officeart/2008/layout/LinedList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x-none"/>
        </a:p>
      </dgm:t>
    </dgm:pt>
    <dgm:pt modelId="{340A404F-27C1-4D89-932C-AC8CA37A2A63}">
      <dgm:prSet phldrT="[Text]" custT="1"/>
      <dgm:spPr/>
      <dgm:t>
        <a:bodyPr/>
        <a:lstStyle/>
        <a:p>
          <a:r>
            <a:rPr lang="en-US" sz="1800" smtClean="0"/>
            <a:t>Overview of OIC Trade Fairs</a:t>
          </a:r>
          <a:endParaRPr lang="x-none" sz="1800" dirty="0"/>
        </a:p>
      </dgm:t>
    </dgm:pt>
    <dgm:pt modelId="{B70E8A7A-439C-4492-BC83-DB7B9C4EBEA1}" type="parTrans" cxnId="{54319FB9-4599-4207-B6B5-4E20AF3AABCD}">
      <dgm:prSet/>
      <dgm:spPr/>
      <dgm:t>
        <a:bodyPr/>
        <a:lstStyle/>
        <a:p>
          <a:endParaRPr lang="x-none"/>
        </a:p>
      </dgm:t>
    </dgm:pt>
    <dgm:pt modelId="{B35D0056-054C-442F-9955-0A99247E4555}" type="sibTrans" cxnId="{54319FB9-4599-4207-B6B5-4E20AF3AABCD}">
      <dgm:prSet/>
      <dgm:spPr/>
      <dgm:t>
        <a:bodyPr/>
        <a:lstStyle/>
        <a:p>
          <a:endParaRPr lang="x-none"/>
        </a:p>
      </dgm:t>
    </dgm:pt>
    <dgm:pt modelId="{897EB537-2B19-48EA-A791-239BB2D461A2}">
      <dgm:prSet phldrT="[Text]" custT="1"/>
      <dgm:spPr/>
      <dgm:t>
        <a:bodyPr/>
        <a:lstStyle/>
        <a:p>
          <a:r>
            <a:rPr lang="en-US" sz="1800" dirty="0"/>
            <a:t>Overview of </a:t>
          </a:r>
          <a:r>
            <a:rPr lang="en-US" sz="1800" dirty="0" smtClean="0"/>
            <a:t>WEXNET Editions</a:t>
          </a:r>
          <a:endParaRPr lang="x-none" sz="1800" dirty="0"/>
        </a:p>
      </dgm:t>
    </dgm:pt>
    <dgm:pt modelId="{1DAF2C2D-7C3B-4A73-9408-ED5221AD2088}" type="parTrans" cxnId="{18806504-CFD8-4F56-AFBC-9E65D82972F1}">
      <dgm:prSet/>
      <dgm:spPr/>
      <dgm:t>
        <a:bodyPr/>
        <a:lstStyle/>
        <a:p>
          <a:endParaRPr lang="x-none"/>
        </a:p>
      </dgm:t>
    </dgm:pt>
    <dgm:pt modelId="{2324C2B0-E79F-4D5E-86BF-40A824EF801F}" type="sibTrans" cxnId="{18806504-CFD8-4F56-AFBC-9E65D82972F1}">
      <dgm:prSet/>
      <dgm:spPr/>
      <dgm:t>
        <a:bodyPr/>
        <a:lstStyle/>
        <a:p>
          <a:endParaRPr lang="x-none"/>
        </a:p>
      </dgm:t>
    </dgm:pt>
    <dgm:pt modelId="{84BF2A11-A09C-4177-BCDB-391DF3422D15}">
      <dgm:prSet phldrT="[Text]" custT="1"/>
      <dgm:spPr/>
      <dgm:t>
        <a:bodyPr/>
        <a:lstStyle/>
        <a:p>
          <a:r>
            <a:rPr lang="en-US" sz="1800" dirty="0"/>
            <a:t>Main Objectives</a:t>
          </a:r>
          <a:endParaRPr lang="x-none" sz="1800" dirty="0"/>
        </a:p>
      </dgm:t>
    </dgm:pt>
    <dgm:pt modelId="{60162F0D-E722-4D3C-BF43-907BF84ED783}" type="parTrans" cxnId="{774FBA57-2489-44D0-8E36-2A1774482044}">
      <dgm:prSet/>
      <dgm:spPr/>
      <dgm:t>
        <a:bodyPr/>
        <a:lstStyle/>
        <a:p>
          <a:endParaRPr lang="x-none"/>
        </a:p>
      </dgm:t>
    </dgm:pt>
    <dgm:pt modelId="{C4CCC1DE-71BB-42EC-9DEB-CB97EEDD3279}" type="sibTrans" cxnId="{774FBA57-2489-44D0-8E36-2A1774482044}">
      <dgm:prSet/>
      <dgm:spPr/>
      <dgm:t>
        <a:bodyPr/>
        <a:lstStyle/>
        <a:p>
          <a:endParaRPr lang="x-none"/>
        </a:p>
      </dgm:t>
    </dgm:pt>
    <dgm:pt modelId="{13CDFEF6-0388-449D-888D-17ECE301792D}">
      <dgm:prSet phldrT="[Text]" custT="1"/>
      <dgm:spPr/>
      <dgm:t>
        <a:bodyPr/>
        <a:lstStyle/>
        <a:p>
          <a:r>
            <a:rPr lang="en-US" sz="1800" dirty="0"/>
            <a:t>Floor Plan</a:t>
          </a:r>
          <a:endParaRPr lang="x-none" sz="1800" dirty="0"/>
        </a:p>
      </dgm:t>
    </dgm:pt>
    <dgm:pt modelId="{587E60C3-9D7C-4374-A634-57F8F15E66BA}" type="parTrans" cxnId="{9ADC6956-1209-444A-8DFA-9AB47C8A8B2C}">
      <dgm:prSet/>
      <dgm:spPr/>
      <dgm:t>
        <a:bodyPr/>
        <a:lstStyle/>
        <a:p>
          <a:endParaRPr lang="x-none"/>
        </a:p>
      </dgm:t>
    </dgm:pt>
    <dgm:pt modelId="{4F6BB208-8E29-4F1B-A8B4-044E752076EF}" type="sibTrans" cxnId="{9ADC6956-1209-444A-8DFA-9AB47C8A8B2C}">
      <dgm:prSet/>
      <dgm:spPr/>
      <dgm:t>
        <a:bodyPr/>
        <a:lstStyle/>
        <a:p>
          <a:endParaRPr lang="x-none"/>
        </a:p>
      </dgm:t>
    </dgm:pt>
    <dgm:pt modelId="{CCE27092-3852-41AB-9DE4-DD8186F7ADFF}">
      <dgm:prSet phldrT="[Text]" custT="1"/>
      <dgm:spPr/>
      <dgm:t>
        <a:bodyPr/>
        <a:lstStyle/>
        <a:p>
          <a:r>
            <a:rPr lang="en-US" sz="1800" dirty="0" smtClean="0"/>
            <a:t>Brochure </a:t>
          </a:r>
          <a:r>
            <a:rPr lang="en-US" sz="1800" dirty="0"/>
            <a:t>and Application Form</a:t>
          </a:r>
          <a:endParaRPr lang="x-none" sz="1800" dirty="0"/>
        </a:p>
      </dgm:t>
    </dgm:pt>
    <dgm:pt modelId="{4D922A6E-03EE-4D0A-B537-578D895403C8}" type="parTrans" cxnId="{C28F6941-FC7A-4F31-B67E-4E8188A7F501}">
      <dgm:prSet/>
      <dgm:spPr/>
      <dgm:t>
        <a:bodyPr/>
        <a:lstStyle/>
        <a:p>
          <a:endParaRPr lang="x-none"/>
        </a:p>
      </dgm:t>
    </dgm:pt>
    <dgm:pt modelId="{E2EC0C16-7D65-43BB-AB47-83867159260E}" type="sibTrans" cxnId="{C28F6941-FC7A-4F31-B67E-4E8188A7F501}">
      <dgm:prSet/>
      <dgm:spPr/>
      <dgm:t>
        <a:bodyPr/>
        <a:lstStyle/>
        <a:p>
          <a:endParaRPr lang="x-none"/>
        </a:p>
      </dgm:t>
    </dgm:pt>
    <dgm:pt modelId="{E97168B8-95FA-48E7-B33D-4FAFDF1691AD}">
      <dgm:prSet phldrT="[Text]" custT="1"/>
      <dgm:spPr/>
      <dgm:t>
        <a:bodyPr/>
        <a:lstStyle/>
        <a:p>
          <a:r>
            <a:rPr lang="en-US" sz="1800" dirty="0"/>
            <a:t>Marketing</a:t>
          </a:r>
          <a:endParaRPr lang="x-none" sz="1800" dirty="0"/>
        </a:p>
      </dgm:t>
    </dgm:pt>
    <dgm:pt modelId="{D3B2F95E-B0C7-4642-931F-F4726319CD05}" type="parTrans" cxnId="{99C8B214-897B-463D-95CF-562CFC0A6CDD}">
      <dgm:prSet/>
      <dgm:spPr/>
      <dgm:t>
        <a:bodyPr/>
        <a:lstStyle/>
        <a:p>
          <a:endParaRPr lang="x-none"/>
        </a:p>
      </dgm:t>
    </dgm:pt>
    <dgm:pt modelId="{6D8267F0-499A-4FE0-AE88-707755C06A93}" type="sibTrans" cxnId="{99C8B214-897B-463D-95CF-562CFC0A6CDD}">
      <dgm:prSet/>
      <dgm:spPr/>
      <dgm:t>
        <a:bodyPr/>
        <a:lstStyle/>
        <a:p>
          <a:endParaRPr lang="x-none"/>
        </a:p>
      </dgm:t>
    </dgm:pt>
    <dgm:pt modelId="{12B26C58-569F-4A63-9CEC-B106566B5490}">
      <dgm:prSet phldrT="[Text]" custT="1"/>
      <dgm:spPr/>
      <dgm:t>
        <a:bodyPr/>
        <a:lstStyle/>
        <a:p>
          <a:r>
            <a:rPr lang="en-US" sz="1800" dirty="0"/>
            <a:t>Sideline Activities</a:t>
          </a:r>
          <a:endParaRPr lang="x-none" sz="1800" dirty="0"/>
        </a:p>
      </dgm:t>
    </dgm:pt>
    <dgm:pt modelId="{3692C5D0-064E-4F40-BBA3-EB8AB59597DF}" type="parTrans" cxnId="{99A2DE0D-383F-41EC-97A3-843158DFACE5}">
      <dgm:prSet/>
      <dgm:spPr/>
      <dgm:t>
        <a:bodyPr/>
        <a:lstStyle/>
        <a:p>
          <a:endParaRPr lang="x-none"/>
        </a:p>
      </dgm:t>
    </dgm:pt>
    <dgm:pt modelId="{370F8C7C-D9F8-425D-9A9A-63AB8915266C}" type="sibTrans" cxnId="{99A2DE0D-383F-41EC-97A3-843158DFACE5}">
      <dgm:prSet/>
      <dgm:spPr/>
      <dgm:t>
        <a:bodyPr/>
        <a:lstStyle/>
        <a:p>
          <a:endParaRPr lang="x-none"/>
        </a:p>
      </dgm:t>
    </dgm:pt>
    <dgm:pt modelId="{1415C97C-544E-44E9-9049-FEA9BFA3CD03}">
      <dgm:prSet phldrT="[Text]" custT="1"/>
      <dgm:spPr/>
      <dgm:t>
        <a:bodyPr/>
        <a:lstStyle/>
        <a:p>
          <a:r>
            <a:rPr lang="en-US" sz="1800" dirty="0"/>
            <a:t>Tentative Schedule of the Event</a:t>
          </a:r>
          <a:endParaRPr lang="x-none" sz="1800" dirty="0"/>
        </a:p>
      </dgm:t>
    </dgm:pt>
    <dgm:pt modelId="{D6783EC3-0BFE-4972-AE2E-F3B66F67990F}" type="parTrans" cxnId="{672882FB-85DB-4B64-9988-8B3C5AE4BFCB}">
      <dgm:prSet/>
      <dgm:spPr/>
      <dgm:t>
        <a:bodyPr/>
        <a:lstStyle/>
        <a:p>
          <a:endParaRPr lang="x-none"/>
        </a:p>
      </dgm:t>
    </dgm:pt>
    <dgm:pt modelId="{FDF47436-8194-4ABB-BEE2-94B4651C32DA}" type="sibTrans" cxnId="{672882FB-85DB-4B64-9988-8B3C5AE4BFCB}">
      <dgm:prSet/>
      <dgm:spPr/>
      <dgm:t>
        <a:bodyPr/>
        <a:lstStyle/>
        <a:p>
          <a:endParaRPr lang="x-none"/>
        </a:p>
      </dgm:t>
    </dgm:pt>
    <dgm:pt modelId="{B8D42962-CB81-4623-8767-D5D48E808A17}">
      <dgm:prSet phldrT="[Text]" custT="1"/>
      <dgm:spPr/>
      <dgm:t>
        <a:bodyPr/>
        <a:lstStyle/>
        <a:p>
          <a:r>
            <a:rPr lang="en-US" sz="1800" dirty="0"/>
            <a:t>Conclusion</a:t>
          </a:r>
          <a:endParaRPr lang="x-none" sz="1800" dirty="0"/>
        </a:p>
      </dgm:t>
    </dgm:pt>
    <dgm:pt modelId="{15D1E661-AE24-47AA-A6FC-BCE97E9E4122}" type="parTrans" cxnId="{C7961474-354C-43B3-AF56-E39FE9146C24}">
      <dgm:prSet/>
      <dgm:spPr/>
      <dgm:t>
        <a:bodyPr/>
        <a:lstStyle/>
        <a:p>
          <a:endParaRPr lang="x-none"/>
        </a:p>
      </dgm:t>
    </dgm:pt>
    <dgm:pt modelId="{5D577835-08A0-4C67-AD09-A69EA94AA1EA}" type="sibTrans" cxnId="{C7961474-354C-43B3-AF56-E39FE9146C24}">
      <dgm:prSet/>
      <dgm:spPr/>
      <dgm:t>
        <a:bodyPr/>
        <a:lstStyle/>
        <a:p>
          <a:endParaRPr lang="x-none"/>
        </a:p>
      </dgm:t>
    </dgm:pt>
    <dgm:pt modelId="{6FF2F33B-8829-43E1-817A-54E2CD48B690}">
      <dgm:prSet phldrT="[Text]" custT="1"/>
      <dgm:spPr/>
      <dgm:t>
        <a:bodyPr/>
        <a:lstStyle/>
        <a:p>
          <a:r>
            <a:rPr lang="en-US" sz="1800" dirty="0"/>
            <a:t>Partners/Stakeholders</a:t>
          </a:r>
          <a:endParaRPr lang="x-none" sz="1800" dirty="0"/>
        </a:p>
      </dgm:t>
    </dgm:pt>
    <dgm:pt modelId="{6FE1C226-6310-49E1-9E25-1A83497A08B9}" type="parTrans" cxnId="{36D89403-D1CA-4A6C-8BEA-85268F575C11}">
      <dgm:prSet/>
      <dgm:spPr/>
      <dgm:t>
        <a:bodyPr/>
        <a:lstStyle/>
        <a:p>
          <a:endParaRPr lang="en-US"/>
        </a:p>
      </dgm:t>
    </dgm:pt>
    <dgm:pt modelId="{AFDB981D-26FE-4A5C-8F46-A6A0F4634ACE}" type="sibTrans" cxnId="{36D89403-D1CA-4A6C-8BEA-85268F575C11}">
      <dgm:prSet/>
      <dgm:spPr/>
      <dgm:t>
        <a:bodyPr/>
        <a:lstStyle/>
        <a:p>
          <a:endParaRPr lang="en-US"/>
        </a:p>
      </dgm:t>
    </dgm:pt>
    <dgm:pt modelId="{7EED5081-B46E-44DE-896A-C26E9E3DDFAA}">
      <dgm:prSet phldrT="[Text]" custT="1"/>
      <dgm:spPr/>
      <dgm:t>
        <a:bodyPr/>
        <a:lstStyle/>
        <a:p>
          <a:r>
            <a:rPr lang="en-US" sz="1800" dirty="0"/>
            <a:t>Event at a Glance</a:t>
          </a:r>
          <a:endParaRPr lang="x-none" sz="1800" dirty="0"/>
        </a:p>
      </dgm:t>
    </dgm:pt>
    <dgm:pt modelId="{11E8B381-D871-42EC-862C-D5FD3645AEF9}" type="parTrans" cxnId="{A102BB25-00CC-410E-8785-2ED0339909D6}">
      <dgm:prSet/>
      <dgm:spPr/>
      <dgm:t>
        <a:bodyPr/>
        <a:lstStyle/>
        <a:p>
          <a:endParaRPr lang="en-AU"/>
        </a:p>
      </dgm:t>
    </dgm:pt>
    <dgm:pt modelId="{52721226-8912-454D-A5CB-61818D392DF8}" type="sibTrans" cxnId="{A102BB25-00CC-410E-8785-2ED0339909D6}">
      <dgm:prSet/>
      <dgm:spPr/>
      <dgm:t>
        <a:bodyPr/>
        <a:lstStyle/>
        <a:p>
          <a:endParaRPr lang="en-AU"/>
        </a:p>
      </dgm:t>
    </dgm:pt>
    <dgm:pt modelId="{B079EA55-B4EC-49E7-B8B4-51DBE6527EBA}" type="pres">
      <dgm:prSet presAssocID="{0B049F09-11E1-44F3-9168-06C5A3ADFE5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AU"/>
        </a:p>
      </dgm:t>
    </dgm:pt>
    <dgm:pt modelId="{B015AD82-D997-4CDA-B81D-C089152912FE}" type="pres">
      <dgm:prSet presAssocID="{340A404F-27C1-4D89-932C-AC8CA37A2A63}" presName="thickLine" presStyleLbl="alignNode1" presStyleIdx="0" presStyleCnt="11"/>
      <dgm:spPr/>
    </dgm:pt>
    <dgm:pt modelId="{80784E16-4C50-4370-8712-121087CE9BBF}" type="pres">
      <dgm:prSet presAssocID="{340A404F-27C1-4D89-932C-AC8CA37A2A63}" presName="horz1" presStyleCnt="0"/>
      <dgm:spPr/>
    </dgm:pt>
    <dgm:pt modelId="{78948325-71F6-4F47-BE42-62A961DF4636}" type="pres">
      <dgm:prSet presAssocID="{340A404F-27C1-4D89-932C-AC8CA37A2A63}" presName="tx1" presStyleLbl="revTx" presStyleIdx="0" presStyleCnt="11"/>
      <dgm:spPr/>
      <dgm:t>
        <a:bodyPr/>
        <a:lstStyle/>
        <a:p>
          <a:endParaRPr lang="en-AU"/>
        </a:p>
      </dgm:t>
    </dgm:pt>
    <dgm:pt modelId="{0C5E5DB2-9C09-4AEE-BC56-631740C174D6}" type="pres">
      <dgm:prSet presAssocID="{340A404F-27C1-4D89-932C-AC8CA37A2A63}" presName="vert1" presStyleCnt="0"/>
      <dgm:spPr/>
    </dgm:pt>
    <dgm:pt modelId="{4D953085-874F-4660-BE3F-15A80DEF48D0}" type="pres">
      <dgm:prSet presAssocID="{897EB537-2B19-48EA-A791-239BB2D461A2}" presName="thickLine" presStyleLbl="alignNode1" presStyleIdx="1" presStyleCnt="11"/>
      <dgm:spPr/>
    </dgm:pt>
    <dgm:pt modelId="{33B1160C-4766-44D0-9513-9C90D335B47D}" type="pres">
      <dgm:prSet presAssocID="{897EB537-2B19-48EA-A791-239BB2D461A2}" presName="horz1" presStyleCnt="0"/>
      <dgm:spPr/>
    </dgm:pt>
    <dgm:pt modelId="{35D58BA0-4B17-4FDE-BD08-D1F956965593}" type="pres">
      <dgm:prSet presAssocID="{897EB537-2B19-48EA-A791-239BB2D461A2}" presName="tx1" presStyleLbl="revTx" presStyleIdx="1" presStyleCnt="11"/>
      <dgm:spPr/>
      <dgm:t>
        <a:bodyPr/>
        <a:lstStyle/>
        <a:p>
          <a:endParaRPr lang="en-AU"/>
        </a:p>
      </dgm:t>
    </dgm:pt>
    <dgm:pt modelId="{90FE0245-F425-40BB-A3DB-DB62C95C7836}" type="pres">
      <dgm:prSet presAssocID="{897EB537-2B19-48EA-A791-239BB2D461A2}" presName="vert1" presStyleCnt="0"/>
      <dgm:spPr/>
    </dgm:pt>
    <dgm:pt modelId="{0EF90921-97CB-4C29-8B59-7648150D8A83}" type="pres">
      <dgm:prSet presAssocID="{84BF2A11-A09C-4177-BCDB-391DF3422D15}" presName="thickLine" presStyleLbl="alignNode1" presStyleIdx="2" presStyleCnt="11"/>
      <dgm:spPr/>
    </dgm:pt>
    <dgm:pt modelId="{25322419-5ABC-43AC-8183-B939ACAC1223}" type="pres">
      <dgm:prSet presAssocID="{84BF2A11-A09C-4177-BCDB-391DF3422D15}" presName="horz1" presStyleCnt="0"/>
      <dgm:spPr/>
    </dgm:pt>
    <dgm:pt modelId="{F88E73BD-2DE2-41B4-9AAB-C5A209E67B46}" type="pres">
      <dgm:prSet presAssocID="{84BF2A11-A09C-4177-BCDB-391DF3422D15}" presName="tx1" presStyleLbl="revTx" presStyleIdx="2" presStyleCnt="11"/>
      <dgm:spPr/>
      <dgm:t>
        <a:bodyPr/>
        <a:lstStyle/>
        <a:p>
          <a:endParaRPr lang="en-AU"/>
        </a:p>
      </dgm:t>
    </dgm:pt>
    <dgm:pt modelId="{3A7D8874-7C19-4E4D-BE1E-8293FD053A63}" type="pres">
      <dgm:prSet presAssocID="{84BF2A11-A09C-4177-BCDB-391DF3422D15}" presName="vert1" presStyleCnt="0"/>
      <dgm:spPr/>
    </dgm:pt>
    <dgm:pt modelId="{8047752F-504D-4840-A3B0-21B8B934306A}" type="pres">
      <dgm:prSet presAssocID="{7EED5081-B46E-44DE-896A-C26E9E3DDFAA}" presName="thickLine" presStyleLbl="alignNode1" presStyleIdx="3" presStyleCnt="11"/>
      <dgm:spPr/>
    </dgm:pt>
    <dgm:pt modelId="{4B37D234-B9F4-41B3-BC8D-07EB5BF0E30F}" type="pres">
      <dgm:prSet presAssocID="{7EED5081-B46E-44DE-896A-C26E9E3DDFAA}" presName="horz1" presStyleCnt="0"/>
      <dgm:spPr/>
    </dgm:pt>
    <dgm:pt modelId="{B5124B97-43F5-4383-8548-23C57CD71E36}" type="pres">
      <dgm:prSet presAssocID="{7EED5081-B46E-44DE-896A-C26E9E3DDFAA}" presName="tx1" presStyleLbl="revTx" presStyleIdx="3" presStyleCnt="11"/>
      <dgm:spPr/>
      <dgm:t>
        <a:bodyPr/>
        <a:lstStyle/>
        <a:p>
          <a:endParaRPr lang="en-AU"/>
        </a:p>
      </dgm:t>
    </dgm:pt>
    <dgm:pt modelId="{2B192B77-3CA4-472F-A5B2-8F0F92808B03}" type="pres">
      <dgm:prSet presAssocID="{7EED5081-B46E-44DE-896A-C26E9E3DDFAA}" presName="vert1" presStyleCnt="0"/>
      <dgm:spPr/>
    </dgm:pt>
    <dgm:pt modelId="{D215FE58-C9D9-422E-AC29-2DACF5A29376}" type="pres">
      <dgm:prSet presAssocID="{6FF2F33B-8829-43E1-817A-54E2CD48B690}" presName="thickLine" presStyleLbl="alignNode1" presStyleIdx="4" presStyleCnt="11"/>
      <dgm:spPr/>
    </dgm:pt>
    <dgm:pt modelId="{E646BE70-8AE3-425F-9292-72D8D07766E6}" type="pres">
      <dgm:prSet presAssocID="{6FF2F33B-8829-43E1-817A-54E2CD48B690}" presName="horz1" presStyleCnt="0"/>
      <dgm:spPr/>
    </dgm:pt>
    <dgm:pt modelId="{398EE960-E718-41AB-919B-1B94EEA10FE5}" type="pres">
      <dgm:prSet presAssocID="{6FF2F33B-8829-43E1-817A-54E2CD48B690}" presName="tx1" presStyleLbl="revTx" presStyleIdx="4" presStyleCnt="11"/>
      <dgm:spPr/>
      <dgm:t>
        <a:bodyPr/>
        <a:lstStyle/>
        <a:p>
          <a:endParaRPr lang="en-AU"/>
        </a:p>
      </dgm:t>
    </dgm:pt>
    <dgm:pt modelId="{85C126C6-0838-493F-9988-0047C110C9BB}" type="pres">
      <dgm:prSet presAssocID="{6FF2F33B-8829-43E1-817A-54E2CD48B690}" presName="vert1" presStyleCnt="0"/>
      <dgm:spPr/>
    </dgm:pt>
    <dgm:pt modelId="{64167C8A-F7AC-4D3F-93BE-43B6839E52FF}" type="pres">
      <dgm:prSet presAssocID="{13CDFEF6-0388-449D-888D-17ECE301792D}" presName="thickLine" presStyleLbl="alignNode1" presStyleIdx="5" presStyleCnt="11"/>
      <dgm:spPr/>
    </dgm:pt>
    <dgm:pt modelId="{352203C2-E32A-4C4E-BA8E-36118428C2A3}" type="pres">
      <dgm:prSet presAssocID="{13CDFEF6-0388-449D-888D-17ECE301792D}" presName="horz1" presStyleCnt="0"/>
      <dgm:spPr/>
    </dgm:pt>
    <dgm:pt modelId="{734A27B6-067D-4F61-8DEE-E5D3EB119B80}" type="pres">
      <dgm:prSet presAssocID="{13CDFEF6-0388-449D-888D-17ECE301792D}" presName="tx1" presStyleLbl="revTx" presStyleIdx="5" presStyleCnt="11"/>
      <dgm:spPr/>
      <dgm:t>
        <a:bodyPr/>
        <a:lstStyle/>
        <a:p>
          <a:endParaRPr lang="en-AU"/>
        </a:p>
      </dgm:t>
    </dgm:pt>
    <dgm:pt modelId="{B299D0B5-08DB-4A29-8ACD-C71A830244DC}" type="pres">
      <dgm:prSet presAssocID="{13CDFEF6-0388-449D-888D-17ECE301792D}" presName="vert1" presStyleCnt="0"/>
      <dgm:spPr/>
    </dgm:pt>
    <dgm:pt modelId="{4370690E-EE00-48AC-8695-815684882B82}" type="pres">
      <dgm:prSet presAssocID="{CCE27092-3852-41AB-9DE4-DD8186F7ADFF}" presName="thickLine" presStyleLbl="alignNode1" presStyleIdx="6" presStyleCnt="11"/>
      <dgm:spPr/>
    </dgm:pt>
    <dgm:pt modelId="{82913D37-1FC4-4985-B88D-894826E580CF}" type="pres">
      <dgm:prSet presAssocID="{CCE27092-3852-41AB-9DE4-DD8186F7ADFF}" presName="horz1" presStyleCnt="0"/>
      <dgm:spPr/>
    </dgm:pt>
    <dgm:pt modelId="{B3BFE860-5753-46E4-9863-E1C0E411E481}" type="pres">
      <dgm:prSet presAssocID="{CCE27092-3852-41AB-9DE4-DD8186F7ADFF}" presName="tx1" presStyleLbl="revTx" presStyleIdx="6" presStyleCnt="11"/>
      <dgm:spPr/>
      <dgm:t>
        <a:bodyPr/>
        <a:lstStyle/>
        <a:p>
          <a:endParaRPr lang="en-AU"/>
        </a:p>
      </dgm:t>
    </dgm:pt>
    <dgm:pt modelId="{B7C9B89C-98CA-4F5E-AD26-D1FB72987ED3}" type="pres">
      <dgm:prSet presAssocID="{CCE27092-3852-41AB-9DE4-DD8186F7ADFF}" presName="vert1" presStyleCnt="0"/>
      <dgm:spPr/>
    </dgm:pt>
    <dgm:pt modelId="{89B6FBC7-E122-488B-87F1-C99EC589DB26}" type="pres">
      <dgm:prSet presAssocID="{E97168B8-95FA-48E7-B33D-4FAFDF1691AD}" presName="thickLine" presStyleLbl="alignNode1" presStyleIdx="7" presStyleCnt="11"/>
      <dgm:spPr/>
    </dgm:pt>
    <dgm:pt modelId="{A0E01623-53EE-4ECB-BCFE-7785AE756BFD}" type="pres">
      <dgm:prSet presAssocID="{E97168B8-95FA-48E7-B33D-4FAFDF1691AD}" presName="horz1" presStyleCnt="0"/>
      <dgm:spPr/>
    </dgm:pt>
    <dgm:pt modelId="{11F4CC9B-9341-4240-8B48-E3DEED182312}" type="pres">
      <dgm:prSet presAssocID="{E97168B8-95FA-48E7-B33D-4FAFDF1691AD}" presName="tx1" presStyleLbl="revTx" presStyleIdx="7" presStyleCnt="11"/>
      <dgm:spPr/>
      <dgm:t>
        <a:bodyPr/>
        <a:lstStyle/>
        <a:p>
          <a:endParaRPr lang="en-AU"/>
        </a:p>
      </dgm:t>
    </dgm:pt>
    <dgm:pt modelId="{ED892528-A0AC-4C5F-80D8-EF963B33B766}" type="pres">
      <dgm:prSet presAssocID="{E97168B8-95FA-48E7-B33D-4FAFDF1691AD}" presName="vert1" presStyleCnt="0"/>
      <dgm:spPr/>
    </dgm:pt>
    <dgm:pt modelId="{B417323C-CA8E-4E0F-A1C7-F9BD8E8DB362}" type="pres">
      <dgm:prSet presAssocID="{12B26C58-569F-4A63-9CEC-B106566B5490}" presName="thickLine" presStyleLbl="alignNode1" presStyleIdx="8" presStyleCnt="11"/>
      <dgm:spPr/>
    </dgm:pt>
    <dgm:pt modelId="{94B7FDE7-5B88-4AAF-8E93-D220CDDF31F1}" type="pres">
      <dgm:prSet presAssocID="{12B26C58-569F-4A63-9CEC-B106566B5490}" presName="horz1" presStyleCnt="0"/>
      <dgm:spPr/>
    </dgm:pt>
    <dgm:pt modelId="{9EDC8889-A6F5-4C7A-87D4-0CAA7658EB7F}" type="pres">
      <dgm:prSet presAssocID="{12B26C58-569F-4A63-9CEC-B106566B5490}" presName="tx1" presStyleLbl="revTx" presStyleIdx="8" presStyleCnt="11"/>
      <dgm:spPr/>
      <dgm:t>
        <a:bodyPr/>
        <a:lstStyle/>
        <a:p>
          <a:endParaRPr lang="en-AU"/>
        </a:p>
      </dgm:t>
    </dgm:pt>
    <dgm:pt modelId="{29173762-19BE-41B8-A79C-78AA50779D5C}" type="pres">
      <dgm:prSet presAssocID="{12B26C58-569F-4A63-9CEC-B106566B5490}" presName="vert1" presStyleCnt="0"/>
      <dgm:spPr/>
    </dgm:pt>
    <dgm:pt modelId="{FE44ABE6-5EEE-4F5F-8FB6-831B11DFA189}" type="pres">
      <dgm:prSet presAssocID="{1415C97C-544E-44E9-9049-FEA9BFA3CD03}" presName="thickLine" presStyleLbl="alignNode1" presStyleIdx="9" presStyleCnt="11"/>
      <dgm:spPr/>
    </dgm:pt>
    <dgm:pt modelId="{BA6FBCE4-AB43-4017-8B3D-7164EBE1D248}" type="pres">
      <dgm:prSet presAssocID="{1415C97C-544E-44E9-9049-FEA9BFA3CD03}" presName="horz1" presStyleCnt="0"/>
      <dgm:spPr/>
    </dgm:pt>
    <dgm:pt modelId="{C9B337B0-FC6E-428E-A6AF-D14083E15CEE}" type="pres">
      <dgm:prSet presAssocID="{1415C97C-544E-44E9-9049-FEA9BFA3CD03}" presName="tx1" presStyleLbl="revTx" presStyleIdx="9" presStyleCnt="11"/>
      <dgm:spPr/>
      <dgm:t>
        <a:bodyPr/>
        <a:lstStyle/>
        <a:p>
          <a:endParaRPr lang="en-AU"/>
        </a:p>
      </dgm:t>
    </dgm:pt>
    <dgm:pt modelId="{3BD86129-CC1A-436A-BB7E-E5DA9A9EC257}" type="pres">
      <dgm:prSet presAssocID="{1415C97C-544E-44E9-9049-FEA9BFA3CD03}" presName="vert1" presStyleCnt="0"/>
      <dgm:spPr/>
    </dgm:pt>
    <dgm:pt modelId="{A1132E7B-A7C6-4309-A826-5B9675844B37}" type="pres">
      <dgm:prSet presAssocID="{B8D42962-CB81-4623-8767-D5D48E808A17}" presName="thickLine" presStyleLbl="alignNode1" presStyleIdx="10" presStyleCnt="11"/>
      <dgm:spPr/>
    </dgm:pt>
    <dgm:pt modelId="{F7BEB5DB-2DDE-40C2-B99C-CB319FE46C84}" type="pres">
      <dgm:prSet presAssocID="{B8D42962-CB81-4623-8767-D5D48E808A17}" presName="horz1" presStyleCnt="0"/>
      <dgm:spPr/>
    </dgm:pt>
    <dgm:pt modelId="{FEFD0FB3-9D86-490C-9EB9-8CC3859CE16C}" type="pres">
      <dgm:prSet presAssocID="{B8D42962-CB81-4623-8767-D5D48E808A17}" presName="tx1" presStyleLbl="revTx" presStyleIdx="10" presStyleCnt="11"/>
      <dgm:spPr/>
      <dgm:t>
        <a:bodyPr/>
        <a:lstStyle/>
        <a:p>
          <a:endParaRPr lang="en-AU"/>
        </a:p>
      </dgm:t>
    </dgm:pt>
    <dgm:pt modelId="{DE6880D2-4B98-41AF-B46E-E9AF42068D9A}" type="pres">
      <dgm:prSet presAssocID="{B8D42962-CB81-4623-8767-D5D48E808A17}" presName="vert1" presStyleCnt="0"/>
      <dgm:spPr/>
    </dgm:pt>
  </dgm:ptLst>
  <dgm:cxnLst>
    <dgm:cxn modelId="{E7556147-ACAE-40D0-A567-3B8D72C79746}" type="presOf" srcId="{12B26C58-569F-4A63-9CEC-B106566B5490}" destId="{9EDC8889-A6F5-4C7A-87D4-0CAA7658EB7F}" srcOrd="0" destOrd="0" presId="urn:microsoft.com/office/officeart/2008/layout/LinedList"/>
    <dgm:cxn modelId="{C28F6941-FC7A-4F31-B67E-4E8188A7F501}" srcId="{0B049F09-11E1-44F3-9168-06C5A3ADFE56}" destId="{CCE27092-3852-41AB-9DE4-DD8186F7ADFF}" srcOrd="6" destOrd="0" parTransId="{4D922A6E-03EE-4D0A-B537-578D895403C8}" sibTransId="{E2EC0C16-7D65-43BB-AB47-83867159260E}"/>
    <dgm:cxn modelId="{CE288264-1B1F-4AF3-9A01-495C739AACC0}" type="presOf" srcId="{E97168B8-95FA-48E7-B33D-4FAFDF1691AD}" destId="{11F4CC9B-9341-4240-8B48-E3DEED182312}" srcOrd="0" destOrd="0" presId="urn:microsoft.com/office/officeart/2008/layout/LinedList"/>
    <dgm:cxn modelId="{EB38F14A-AEB8-41A0-AC17-D23497FC901D}" type="presOf" srcId="{84BF2A11-A09C-4177-BCDB-391DF3422D15}" destId="{F88E73BD-2DE2-41B4-9AAB-C5A209E67B46}" srcOrd="0" destOrd="0" presId="urn:microsoft.com/office/officeart/2008/layout/LinedList"/>
    <dgm:cxn modelId="{774FBA57-2489-44D0-8E36-2A1774482044}" srcId="{0B049F09-11E1-44F3-9168-06C5A3ADFE56}" destId="{84BF2A11-A09C-4177-BCDB-391DF3422D15}" srcOrd="2" destOrd="0" parTransId="{60162F0D-E722-4D3C-BF43-907BF84ED783}" sibTransId="{C4CCC1DE-71BB-42EC-9DEB-CB97EEDD3279}"/>
    <dgm:cxn modelId="{672882FB-85DB-4B64-9988-8B3C5AE4BFCB}" srcId="{0B049F09-11E1-44F3-9168-06C5A3ADFE56}" destId="{1415C97C-544E-44E9-9049-FEA9BFA3CD03}" srcOrd="9" destOrd="0" parTransId="{D6783EC3-0BFE-4972-AE2E-F3B66F67990F}" sibTransId="{FDF47436-8194-4ABB-BEE2-94B4651C32DA}"/>
    <dgm:cxn modelId="{99C8B214-897B-463D-95CF-562CFC0A6CDD}" srcId="{0B049F09-11E1-44F3-9168-06C5A3ADFE56}" destId="{E97168B8-95FA-48E7-B33D-4FAFDF1691AD}" srcOrd="7" destOrd="0" parTransId="{D3B2F95E-B0C7-4642-931F-F4726319CD05}" sibTransId="{6D8267F0-499A-4FE0-AE88-707755C06A93}"/>
    <dgm:cxn modelId="{9ADC6956-1209-444A-8DFA-9AB47C8A8B2C}" srcId="{0B049F09-11E1-44F3-9168-06C5A3ADFE56}" destId="{13CDFEF6-0388-449D-888D-17ECE301792D}" srcOrd="5" destOrd="0" parTransId="{587E60C3-9D7C-4374-A634-57F8F15E66BA}" sibTransId="{4F6BB208-8E29-4F1B-A8B4-044E752076EF}"/>
    <dgm:cxn modelId="{E3CFE386-93F8-4499-811C-109F54E7371E}" type="presOf" srcId="{B8D42962-CB81-4623-8767-D5D48E808A17}" destId="{FEFD0FB3-9D86-490C-9EB9-8CC3859CE16C}" srcOrd="0" destOrd="0" presId="urn:microsoft.com/office/officeart/2008/layout/LinedList"/>
    <dgm:cxn modelId="{36D89403-D1CA-4A6C-8BEA-85268F575C11}" srcId="{0B049F09-11E1-44F3-9168-06C5A3ADFE56}" destId="{6FF2F33B-8829-43E1-817A-54E2CD48B690}" srcOrd="4" destOrd="0" parTransId="{6FE1C226-6310-49E1-9E25-1A83497A08B9}" sibTransId="{AFDB981D-26FE-4A5C-8F46-A6A0F4634ACE}"/>
    <dgm:cxn modelId="{E9745980-CF92-4A96-8045-1EC850C87011}" type="presOf" srcId="{7EED5081-B46E-44DE-896A-C26E9E3DDFAA}" destId="{B5124B97-43F5-4383-8548-23C57CD71E36}" srcOrd="0" destOrd="0" presId="urn:microsoft.com/office/officeart/2008/layout/LinedList"/>
    <dgm:cxn modelId="{516940C8-D1C0-4E9A-AB18-4152BFD4A5CC}" type="presOf" srcId="{13CDFEF6-0388-449D-888D-17ECE301792D}" destId="{734A27B6-067D-4F61-8DEE-E5D3EB119B80}" srcOrd="0" destOrd="0" presId="urn:microsoft.com/office/officeart/2008/layout/LinedList"/>
    <dgm:cxn modelId="{33BBB886-6486-44B2-9D6A-820A9CB92D85}" type="presOf" srcId="{340A404F-27C1-4D89-932C-AC8CA37A2A63}" destId="{78948325-71F6-4F47-BE42-62A961DF4636}" srcOrd="0" destOrd="0" presId="urn:microsoft.com/office/officeart/2008/layout/LinedList"/>
    <dgm:cxn modelId="{E6EA3C35-B6F9-4D3B-93F5-537313EBB48C}" type="presOf" srcId="{0B049F09-11E1-44F3-9168-06C5A3ADFE56}" destId="{B079EA55-B4EC-49E7-B8B4-51DBE6527EBA}" srcOrd="0" destOrd="0" presId="urn:microsoft.com/office/officeart/2008/layout/LinedList"/>
    <dgm:cxn modelId="{B9DD8046-FCB2-4BED-9610-27BA4B1A5941}" type="presOf" srcId="{6FF2F33B-8829-43E1-817A-54E2CD48B690}" destId="{398EE960-E718-41AB-919B-1B94EEA10FE5}" srcOrd="0" destOrd="0" presId="urn:microsoft.com/office/officeart/2008/layout/LinedList"/>
    <dgm:cxn modelId="{F439CA72-DC85-4656-8A0C-336AFD2F32BA}" type="presOf" srcId="{897EB537-2B19-48EA-A791-239BB2D461A2}" destId="{35D58BA0-4B17-4FDE-BD08-D1F956965593}" srcOrd="0" destOrd="0" presId="urn:microsoft.com/office/officeart/2008/layout/LinedList"/>
    <dgm:cxn modelId="{54319FB9-4599-4207-B6B5-4E20AF3AABCD}" srcId="{0B049F09-11E1-44F3-9168-06C5A3ADFE56}" destId="{340A404F-27C1-4D89-932C-AC8CA37A2A63}" srcOrd="0" destOrd="0" parTransId="{B70E8A7A-439C-4492-BC83-DB7B9C4EBEA1}" sibTransId="{B35D0056-054C-442F-9955-0A99247E4555}"/>
    <dgm:cxn modelId="{B90BA166-B5BA-41BA-8969-67EE72D777C6}" type="presOf" srcId="{1415C97C-544E-44E9-9049-FEA9BFA3CD03}" destId="{C9B337B0-FC6E-428E-A6AF-D14083E15CEE}" srcOrd="0" destOrd="0" presId="urn:microsoft.com/office/officeart/2008/layout/LinedList"/>
    <dgm:cxn modelId="{C7961474-354C-43B3-AF56-E39FE9146C24}" srcId="{0B049F09-11E1-44F3-9168-06C5A3ADFE56}" destId="{B8D42962-CB81-4623-8767-D5D48E808A17}" srcOrd="10" destOrd="0" parTransId="{15D1E661-AE24-47AA-A6FC-BCE97E9E4122}" sibTransId="{5D577835-08A0-4C67-AD09-A69EA94AA1EA}"/>
    <dgm:cxn modelId="{18806504-CFD8-4F56-AFBC-9E65D82972F1}" srcId="{0B049F09-11E1-44F3-9168-06C5A3ADFE56}" destId="{897EB537-2B19-48EA-A791-239BB2D461A2}" srcOrd="1" destOrd="0" parTransId="{1DAF2C2D-7C3B-4A73-9408-ED5221AD2088}" sibTransId="{2324C2B0-E79F-4D5E-86BF-40A824EF801F}"/>
    <dgm:cxn modelId="{99A2DE0D-383F-41EC-97A3-843158DFACE5}" srcId="{0B049F09-11E1-44F3-9168-06C5A3ADFE56}" destId="{12B26C58-569F-4A63-9CEC-B106566B5490}" srcOrd="8" destOrd="0" parTransId="{3692C5D0-064E-4F40-BBA3-EB8AB59597DF}" sibTransId="{370F8C7C-D9F8-425D-9A9A-63AB8915266C}"/>
    <dgm:cxn modelId="{A102BB25-00CC-410E-8785-2ED0339909D6}" srcId="{0B049F09-11E1-44F3-9168-06C5A3ADFE56}" destId="{7EED5081-B46E-44DE-896A-C26E9E3DDFAA}" srcOrd="3" destOrd="0" parTransId="{11E8B381-D871-42EC-862C-D5FD3645AEF9}" sibTransId="{52721226-8912-454D-A5CB-61818D392DF8}"/>
    <dgm:cxn modelId="{01B04564-DA4A-4C02-8C5C-3590714ED5B6}" type="presOf" srcId="{CCE27092-3852-41AB-9DE4-DD8186F7ADFF}" destId="{B3BFE860-5753-46E4-9863-E1C0E411E481}" srcOrd="0" destOrd="0" presId="urn:microsoft.com/office/officeart/2008/layout/LinedList"/>
    <dgm:cxn modelId="{6E869E0A-97D5-4800-AE59-3D6FA5040F22}" type="presParOf" srcId="{B079EA55-B4EC-49E7-B8B4-51DBE6527EBA}" destId="{B015AD82-D997-4CDA-B81D-C089152912FE}" srcOrd="0" destOrd="0" presId="urn:microsoft.com/office/officeart/2008/layout/LinedList"/>
    <dgm:cxn modelId="{2443F4F5-3D35-498F-BF59-DCDE8E3C3871}" type="presParOf" srcId="{B079EA55-B4EC-49E7-B8B4-51DBE6527EBA}" destId="{80784E16-4C50-4370-8712-121087CE9BBF}" srcOrd="1" destOrd="0" presId="urn:microsoft.com/office/officeart/2008/layout/LinedList"/>
    <dgm:cxn modelId="{0A9EFABF-FB73-4BD1-8050-0A87A4578AA2}" type="presParOf" srcId="{80784E16-4C50-4370-8712-121087CE9BBF}" destId="{78948325-71F6-4F47-BE42-62A961DF4636}" srcOrd="0" destOrd="0" presId="urn:microsoft.com/office/officeart/2008/layout/LinedList"/>
    <dgm:cxn modelId="{6F76286D-E6CE-439D-B470-57CB929DA9AE}" type="presParOf" srcId="{80784E16-4C50-4370-8712-121087CE9BBF}" destId="{0C5E5DB2-9C09-4AEE-BC56-631740C174D6}" srcOrd="1" destOrd="0" presId="urn:microsoft.com/office/officeart/2008/layout/LinedList"/>
    <dgm:cxn modelId="{BC7B53DE-332B-4DC6-8EEA-0D7652E0E427}" type="presParOf" srcId="{B079EA55-B4EC-49E7-B8B4-51DBE6527EBA}" destId="{4D953085-874F-4660-BE3F-15A80DEF48D0}" srcOrd="2" destOrd="0" presId="urn:microsoft.com/office/officeart/2008/layout/LinedList"/>
    <dgm:cxn modelId="{0FD10F41-16D7-4164-B3A7-54F3FFB6A3F5}" type="presParOf" srcId="{B079EA55-B4EC-49E7-B8B4-51DBE6527EBA}" destId="{33B1160C-4766-44D0-9513-9C90D335B47D}" srcOrd="3" destOrd="0" presId="urn:microsoft.com/office/officeart/2008/layout/LinedList"/>
    <dgm:cxn modelId="{DC16B3B1-E57E-44A8-BFB7-4E5DEAD99622}" type="presParOf" srcId="{33B1160C-4766-44D0-9513-9C90D335B47D}" destId="{35D58BA0-4B17-4FDE-BD08-D1F956965593}" srcOrd="0" destOrd="0" presId="urn:microsoft.com/office/officeart/2008/layout/LinedList"/>
    <dgm:cxn modelId="{2A0BD19A-7CF3-4D5D-AECD-7F5B363BBAD8}" type="presParOf" srcId="{33B1160C-4766-44D0-9513-9C90D335B47D}" destId="{90FE0245-F425-40BB-A3DB-DB62C95C7836}" srcOrd="1" destOrd="0" presId="urn:microsoft.com/office/officeart/2008/layout/LinedList"/>
    <dgm:cxn modelId="{EF35FED7-333C-436B-BECD-81024514DAC7}" type="presParOf" srcId="{B079EA55-B4EC-49E7-B8B4-51DBE6527EBA}" destId="{0EF90921-97CB-4C29-8B59-7648150D8A83}" srcOrd="4" destOrd="0" presId="urn:microsoft.com/office/officeart/2008/layout/LinedList"/>
    <dgm:cxn modelId="{D1367B90-4745-4404-A1CC-5ECC9F8E5D73}" type="presParOf" srcId="{B079EA55-B4EC-49E7-B8B4-51DBE6527EBA}" destId="{25322419-5ABC-43AC-8183-B939ACAC1223}" srcOrd="5" destOrd="0" presId="urn:microsoft.com/office/officeart/2008/layout/LinedList"/>
    <dgm:cxn modelId="{7AEF226F-A258-479D-82E3-5C590FF33419}" type="presParOf" srcId="{25322419-5ABC-43AC-8183-B939ACAC1223}" destId="{F88E73BD-2DE2-41B4-9AAB-C5A209E67B46}" srcOrd="0" destOrd="0" presId="urn:microsoft.com/office/officeart/2008/layout/LinedList"/>
    <dgm:cxn modelId="{C9569D63-7A54-4EBC-BE56-12159900109A}" type="presParOf" srcId="{25322419-5ABC-43AC-8183-B939ACAC1223}" destId="{3A7D8874-7C19-4E4D-BE1E-8293FD053A63}" srcOrd="1" destOrd="0" presId="urn:microsoft.com/office/officeart/2008/layout/LinedList"/>
    <dgm:cxn modelId="{CF1461D5-CA1D-4ABA-BDD9-AAD25550CBFD}" type="presParOf" srcId="{B079EA55-B4EC-49E7-B8B4-51DBE6527EBA}" destId="{8047752F-504D-4840-A3B0-21B8B934306A}" srcOrd="6" destOrd="0" presId="urn:microsoft.com/office/officeart/2008/layout/LinedList"/>
    <dgm:cxn modelId="{45FA5782-88FD-4A41-A4C8-3C696EC29886}" type="presParOf" srcId="{B079EA55-B4EC-49E7-B8B4-51DBE6527EBA}" destId="{4B37D234-B9F4-41B3-BC8D-07EB5BF0E30F}" srcOrd="7" destOrd="0" presId="urn:microsoft.com/office/officeart/2008/layout/LinedList"/>
    <dgm:cxn modelId="{B19EAF3A-0742-4324-B342-E10ADA1F05CC}" type="presParOf" srcId="{4B37D234-B9F4-41B3-BC8D-07EB5BF0E30F}" destId="{B5124B97-43F5-4383-8548-23C57CD71E36}" srcOrd="0" destOrd="0" presId="urn:microsoft.com/office/officeart/2008/layout/LinedList"/>
    <dgm:cxn modelId="{D1D72524-9C18-4BBB-BE3B-75D15A5B3540}" type="presParOf" srcId="{4B37D234-B9F4-41B3-BC8D-07EB5BF0E30F}" destId="{2B192B77-3CA4-472F-A5B2-8F0F92808B03}" srcOrd="1" destOrd="0" presId="urn:microsoft.com/office/officeart/2008/layout/LinedList"/>
    <dgm:cxn modelId="{AC2B6ECD-B764-4153-88DB-DBC1FDA76E30}" type="presParOf" srcId="{B079EA55-B4EC-49E7-B8B4-51DBE6527EBA}" destId="{D215FE58-C9D9-422E-AC29-2DACF5A29376}" srcOrd="8" destOrd="0" presId="urn:microsoft.com/office/officeart/2008/layout/LinedList"/>
    <dgm:cxn modelId="{ABC83D41-EF25-4024-AEBF-409A497034DF}" type="presParOf" srcId="{B079EA55-B4EC-49E7-B8B4-51DBE6527EBA}" destId="{E646BE70-8AE3-425F-9292-72D8D07766E6}" srcOrd="9" destOrd="0" presId="urn:microsoft.com/office/officeart/2008/layout/LinedList"/>
    <dgm:cxn modelId="{00ABDA51-90EF-43EE-82BF-24D2294B011C}" type="presParOf" srcId="{E646BE70-8AE3-425F-9292-72D8D07766E6}" destId="{398EE960-E718-41AB-919B-1B94EEA10FE5}" srcOrd="0" destOrd="0" presId="urn:microsoft.com/office/officeart/2008/layout/LinedList"/>
    <dgm:cxn modelId="{A2C525AA-F6E2-4AB4-99C0-7218E77C561B}" type="presParOf" srcId="{E646BE70-8AE3-425F-9292-72D8D07766E6}" destId="{85C126C6-0838-493F-9988-0047C110C9BB}" srcOrd="1" destOrd="0" presId="urn:microsoft.com/office/officeart/2008/layout/LinedList"/>
    <dgm:cxn modelId="{3266BA69-2CB4-44C6-98D5-DA6E67320E61}" type="presParOf" srcId="{B079EA55-B4EC-49E7-B8B4-51DBE6527EBA}" destId="{64167C8A-F7AC-4D3F-93BE-43B6839E52FF}" srcOrd="10" destOrd="0" presId="urn:microsoft.com/office/officeart/2008/layout/LinedList"/>
    <dgm:cxn modelId="{0D8FA8C8-0C4E-46FC-9112-B47B22CEAB4D}" type="presParOf" srcId="{B079EA55-B4EC-49E7-B8B4-51DBE6527EBA}" destId="{352203C2-E32A-4C4E-BA8E-36118428C2A3}" srcOrd="11" destOrd="0" presId="urn:microsoft.com/office/officeart/2008/layout/LinedList"/>
    <dgm:cxn modelId="{ABBCBC2F-7D68-4C99-8A59-7D08D9331A22}" type="presParOf" srcId="{352203C2-E32A-4C4E-BA8E-36118428C2A3}" destId="{734A27B6-067D-4F61-8DEE-E5D3EB119B80}" srcOrd="0" destOrd="0" presId="urn:microsoft.com/office/officeart/2008/layout/LinedList"/>
    <dgm:cxn modelId="{76A1772B-506F-4AC9-8532-0CDB54C8AB4F}" type="presParOf" srcId="{352203C2-E32A-4C4E-BA8E-36118428C2A3}" destId="{B299D0B5-08DB-4A29-8ACD-C71A830244DC}" srcOrd="1" destOrd="0" presId="urn:microsoft.com/office/officeart/2008/layout/LinedList"/>
    <dgm:cxn modelId="{2108BE44-B9CA-4216-8957-ED318B1A8F9B}" type="presParOf" srcId="{B079EA55-B4EC-49E7-B8B4-51DBE6527EBA}" destId="{4370690E-EE00-48AC-8695-815684882B82}" srcOrd="12" destOrd="0" presId="urn:microsoft.com/office/officeart/2008/layout/LinedList"/>
    <dgm:cxn modelId="{867C5BEF-5B98-4F65-B648-0A84F53B3D4B}" type="presParOf" srcId="{B079EA55-B4EC-49E7-B8B4-51DBE6527EBA}" destId="{82913D37-1FC4-4985-B88D-894826E580CF}" srcOrd="13" destOrd="0" presId="urn:microsoft.com/office/officeart/2008/layout/LinedList"/>
    <dgm:cxn modelId="{2AA716A0-C67C-4637-90EF-D072A0545F9A}" type="presParOf" srcId="{82913D37-1FC4-4985-B88D-894826E580CF}" destId="{B3BFE860-5753-46E4-9863-E1C0E411E481}" srcOrd="0" destOrd="0" presId="urn:microsoft.com/office/officeart/2008/layout/LinedList"/>
    <dgm:cxn modelId="{C8B5C91F-89A3-4178-AD82-BF730E05EA93}" type="presParOf" srcId="{82913D37-1FC4-4985-B88D-894826E580CF}" destId="{B7C9B89C-98CA-4F5E-AD26-D1FB72987ED3}" srcOrd="1" destOrd="0" presId="urn:microsoft.com/office/officeart/2008/layout/LinedList"/>
    <dgm:cxn modelId="{E2C16AB6-3F9E-40E1-BB3B-7B46E2FE52E1}" type="presParOf" srcId="{B079EA55-B4EC-49E7-B8B4-51DBE6527EBA}" destId="{89B6FBC7-E122-488B-87F1-C99EC589DB26}" srcOrd="14" destOrd="0" presId="urn:microsoft.com/office/officeart/2008/layout/LinedList"/>
    <dgm:cxn modelId="{BA2A8304-90D5-4C92-AA8C-96CB36E38ECA}" type="presParOf" srcId="{B079EA55-B4EC-49E7-B8B4-51DBE6527EBA}" destId="{A0E01623-53EE-4ECB-BCFE-7785AE756BFD}" srcOrd="15" destOrd="0" presId="urn:microsoft.com/office/officeart/2008/layout/LinedList"/>
    <dgm:cxn modelId="{77CCC559-5B84-4503-88DC-F48FBF6052DB}" type="presParOf" srcId="{A0E01623-53EE-4ECB-BCFE-7785AE756BFD}" destId="{11F4CC9B-9341-4240-8B48-E3DEED182312}" srcOrd="0" destOrd="0" presId="urn:microsoft.com/office/officeart/2008/layout/LinedList"/>
    <dgm:cxn modelId="{16FFA80B-7EFB-48BD-9A7E-C5A0F6D84C31}" type="presParOf" srcId="{A0E01623-53EE-4ECB-BCFE-7785AE756BFD}" destId="{ED892528-A0AC-4C5F-80D8-EF963B33B766}" srcOrd="1" destOrd="0" presId="urn:microsoft.com/office/officeart/2008/layout/LinedList"/>
    <dgm:cxn modelId="{0D9678E4-8A58-43C1-B831-2790CD8F3BBD}" type="presParOf" srcId="{B079EA55-B4EC-49E7-B8B4-51DBE6527EBA}" destId="{B417323C-CA8E-4E0F-A1C7-F9BD8E8DB362}" srcOrd="16" destOrd="0" presId="urn:microsoft.com/office/officeart/2008/layout/LinedList"/>
    <dgm:cxn modelId="{CAD9F7E8-6329-4927-8982-F876C1DDC02A}" type="presParOf" srcId="{B079EA55-B4EC-49E7-B8B4-51DBE6527EBA}" destId="{94B7FDE7-5B88-4AAF-8E93-D220CDDF31F1}" srcOrd="17" destOrd="0" presId="urn:microsoft.com/office/officeart/2008/layout/LinedList"/>
    <dgm:cxn modelId="{85C27E9A-E62C-489E-8E58-E7677A17AD54}" type="presParOf" srcId="{94B7FDE7-5B88-4AAF-8E93-D220CDDF31F1}" destId="{9EDC8889-A6F5-4C7A-87D4-0CAA7658EB7F}" srcOrd="0" destOrd="0" presId="urn:microsoft.com/office/officeart/2008/layout/LinedList"/>
    <dgm:cxn modelId="{0B1A23E2-DEED-4601-A2AB-2FAD5A46F752}" type="presParOf" srcId="{94B7FDE7-5B88-4AAF-8E93-D220CDDF31F1}" destId="{29173762-19BE-41B8-A79C-78AA50779D5C}" srcOrd="1" destOrd="0" presId="urn:microsoft.com/office/officeart/2008/layout/LinedList"/>
    <dgm:cxn modelId="{AA540D8F-3806-431D-B1E9-7F70655CA4BA}" type="presParOf" srcId="{B079EA55-B4EC-49E7-B8B4-51DBE6527EBA}" destId="{FE44ABE6-5EEE-4F5F-8FB6-831B11DFA189}" srcOrd="18" destOrd="0" presId="urn:microsoft.com/office/officeart/2008/layout/LinedList"/>
    <dgm:cxn modelId="{23EA95A3-0BB7-4761-AE2A-AD1CC6DB4E97}" type="presParOf" srcId="{B079EA55-B4EC-49E7-B8B4-51DBE6527EBA}" destId="{BA6FBCE4-AB43-4017-8B3D-7164EBE1D248}" srcOrd="19" destOrd="0" presId="urn:microsoft.com/office/officeart/2008/layout/LinedList"/>
    <dgm:cxn modelId="{C70F2AA1-B9A6-401A-83B0-7D610302FC1D}" type="presParOf" srcId="{BA6FBCE4-AB43-4017-8B3D-7164EBE1D248}" destId="{C9B337B0-FC6E-428E-A6AF-D14083E15CEE}" srcOrd="0" destOrd="0" presId="urn:microsoft.com/office/officeart/2008/layout/LinedList"/>
    <dgm:cxn modelId="{5F8596E6-00C0-4253-A568-6283EF8799A7}" type="presParOf" srcId="{BA6FBCE4-AB43-4017-8B3D-7164EBE1D248}" destId="{3BD86129-CC1A-436A-BB7E-E5DA9A9EC257}" srcOrd="1" destOrd="0" presId="urn:microsoft.com/office/officeart/2008/layout/LinedList"/>
    <dgm:cxn modelId="{6287CDC1-C429-415C-B941-0FD756CB16AA}" type="presParOf" srcId="{B079EA55-B4EC-49E7-B8B4-51DBE6527EBA}" destId="{A1132E7B-A7C6-4309-A826-5B9675844B37}" srcOrd="20" destOrd="0" presId="urn:microsoft.com/office/officeart/2008/layout/LinedList"/>
    <dgm:cxn modelId="{9C61391A-274E-479C-9803-833E5B29F510}" type="presParOf" srcId="{B079EA55-B4EC-49E7-B8B4-51DBE6527EBA}" destId="{F7BEB5DB-2DDE-40C2-B99C-CB319FE46C84}" srcOrd="21" destOrd="0" presId="urn:microsoft.com/office/officeart/2008/layout/LinedList"/>
    <dgm:cxn modelId="{6FC44DDC-86D6-452F-9E7E-348C75167495}" type="presParOf" srcId="{F7BEB5DB-2DDE-40C2-B99C-CB319FE46C84}" destId="{FEFD0FB3-9D86-490C-9EB9-8CC3859CE16C}" srcOrd="0" destOrd="0" presId="urn:microsoft.com/office/officeart/2008/layout/LinedList"/>
    <dgm:cxn modelId="{312CFEA0-2F61-4B13-B31A-CE33E7B4BF3F}" type="presParOf" srcId="{F7BEB5DB-2DDE-40C2-B99C-CB319FE46C84}" destId="{DE6880D2-4B98-41AF-B46E-E9AF42068D9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303D68-873A-2E42-88CB-6434DF75A3F6}" type="doc">
      <dgm:prSet loTypeId="urn:microsoft.com/office/officeart/2008/layout/CircleAccentTimeline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651F40D-4A0C-944F-B60D-E14F7ACFB7C9}">
      <dgm:prSet phldrT="[Text]" custT="1"/>
      <dgm:spPr/>
      <dgm:t>
        <a:bodyPr/>
        <a:lstStyle/>
        <a:p>
          <a:r>
            <a:rPr lang="en-GB" sz="1400" b="0" dirty="0">
              <a:latin typeface="+mj-lt"/>
              <a:cs typeface="Times New Roman" panose="02020603050405020304" pitchFamily="18" charset="0"/>
            </a:rPr>
            <a:t>1st OIC Trade Fair was held in Casablanca in 1984</a:t>
          </a:r>
        </a:p>
      </dgm:t>
    </dgm:pt>
    <dgm:pt modelId="{F19D3C67-A001-3A4D-9A5D-33870A80F920}" type="parTrans" cxnId="{EEA9C57D-28E6-1F4A-847B-D71E5B611767}">
      <dgm:prSet/>
      <dgm:spPr/>
      <dgm:t>
        <a:bodyPr/>
        <a:lstStyle/>
        <a:p>
          <a:endParaRPr lang="en-GB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3BE795-D4C8-2443-98C3-785A92BDF341}" type="sibTrans" cxnId="{EEA9C57D-28E6-1F4A-847B-D71E5B611767}">
      <dgm:prSet/>
      <dgm:spPr/>
      <dgm:t>
        <a:bodyPr/>
        <a:lstStyle/>
        <a:p>
          <a:endParaRPr lang="en-GB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B114D2-65D9-424C-A62C-B6B7A72E9B7F}">
      <dgm:prSet phldrT="[Text]" custT="1"/>
      <dgm:spPr/>
      <dgm:t>
        <a:bodyPr/>
        <a:lstStyle/>
        <a:p>
          <a:r>
            <a:rPr lang="en-GB" sz="1400" b="0">
              <a:latin typeface="+mj-lt"/>
              <a:cs typeface="Times New Roman" panose="02020603050405020304" pitchFamily="18" charset="0"/>
            </a:rPr>
            <a:t>2nd Casablanca 1986</a:t>
          </a:r>
          <a:endParaRPr lang="en-GB" sz="1400" b="0" dirty="0">
            <a:latin typeface="+mj-lt"/>
            <a:cs typeface="Times New Roman" panose="02020603050405020304" pitchFamily="18" charset="0"/>
          </a:endParaRPr>
        </a:p>
      </dgm:t>
    </dgm:pt>
    <dgm:pt modelId="{9331AB9F-6715-774B-920E-8B13D2573330}" type="parTrans" cxnId="{5F0F8225-7E2A-084B-8F91-68C34597CFFA}">
      <dgm:prSet/>
      <dgm:spPr/>
      <dgm:t>
        <a:bodyPr/>
        <a:lstStyle/>
        <a:p>
          <a:endParaRPr lang="en-GB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B018A4-E70D-E04C-A880-232AA69E7DFE}" type="sibTrans" cxnId="{5F0F8225-7E2A-084B-8F91-68C34597CFFA}">
      <dgm:prSet/>
      <dgm:spPr/>
      <dgm:t>
        <a:bodyPr/>
        <a:lstStyle/>
        <a:p>
          <a:endParaRPr lang="en-GB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949D89-A486-0044-AE10-E548487D2A54}">
      <dgm:prSet phldrT="[Text]" custT="1"/>
      <dgm:spPr/>
      <dgm:t>
        <a:bodyPr/>
        <a:lstStyle/>
        <a:p>
          <a:r>
            <a:rPr lang="en-GB" sz="1400" b="0" dirty="0">
              <a:latin typeface="+mj-lt"/>
              <a:cs typeface="Times New Roman" panose="02020603050405020304" pitchFamily="18" charset="0"/>
            </a:rPr>
            <a:t>4th Tunis 1990</a:t>
          </a:r>
        </a:p>
      </dgm:t>
    </dgm:pt>
    <dgm:pt modelId="{64646785-ECE4-CA4D-84F6-81E8B32BFDA2}" type="parTrans" cxnId="{8C69544C-2B95-1A41-B0F7-0433ED83A9D0}">
      <dgm:prSet/>
      <dgm:spPr/>
      <dgm:t>
        <a:bodyPr/>
        <a:lstStyle/>
        <a:p>
          <a:endParaRPr lang="en-GB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EE8442-18D0-EF46-B635-D55E45FF28B4}" type="sibTrans" cxnId="{8C69544C-2B95-1A41-B0F7-0433ED83A9D0}">
      <dgm:prSet/>
      <dgm:spPr/>
      <dgm:t>
        <a:bodyPr/>
        <a:lstStyle/>
        <a:p>
          <a:endParaRPr lang="en-GB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FB3909-56D3-AF43-B99A-E7A5B2AF6650}">
      <dgm:prSet phldrT="[Text]" custT="1"/>
      <dgm:spPr/>
      <dgm:t>
        <a:bodyPr/>
        <a:lstStyle/>
        <a:p>
          <a:r>
            <a:rPr lang="en-GB" sz="1400" b="0">
              <a:latin typeface="+mj-lt"/>
              <a:cs typeface="Times New Roman" panose="02020603050405020304" pitchFamily="18" charset="0"/>
            </a:rPr>
            <a:t>15th Riyadh 2016</a:t>
          </a:r>
          <a:endParaRPr lang="en-GB" sz="1400" b="0" dirty="0">
            <a:latin typeface="+mj-lt"/>
            <a:cs typeface="Times New Roman" panose="02020603050405020304" pitchFamily="18" charset="0"/>
          </a:endParaRPr>
        </a:p>
      </dgm:t>
    </dgm:pt>
    <dgm:pt modelId="{C97BB5BA-1C56-434A-9932-E51F255BE7AF}" type="parTrans" cxnId="{7AFF6AC3-C683-6A42-9FB6-2D39287BFCEF}">
      <dgm:prSet/>
      <dgm:spPr/>
      <dgm:t>
        <a:bodyPr/>
        <a:lstStyle/>
        <a:p>
          <a:endParaRPr lang="en-GB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83585C-8F07-4D41-BC06-7C97A4E2409B}" type="sibTrans" cxnId="{7AFF6AC3-C683-6A42-9FB6-2D39287BFCEF}">
      <dgm:prSet/>
      <dgm:spPr/>
      <dgm:t>
        <a:bodyPr/>
        <a:lstStyle/>
        <a:p>
          <a:endParaRPr lang="en-GB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59AAE7-7732-8944-9367-F636E1983B6A}">
      <dgm:prSet phldrT="[Text]" custT="1"/>
      <dgm:spPr/>
      <dgm:t>
        <a:bodyPr/>
        <a:lstStyle/>
        <a:p>
          <a:r>
            <a:rPr lang="en-GB" sz="1400" b="0" dirty="0">
              <a:latin typeface="+mj-lt"/>
              <a:cs typeface="Times New Roman" panose="02020603050405020304" pitchFamily="18" charset="0"/>
            </a:rPr>
            <a:t>3rd Cairo 1988</a:t>
          </a:r>
        </a:p>
      </dgm:t>
    </dgm:pt>
    <dgm:pt modelId="{C06ABAB7-7F97-8F43-ACCD-1BACD3C36702}" type="parTrans" cxnId="{7658212E-09C2-A34F-96B4-B3295C56B67C}">
      <dgm:prSet/>
      <dgm:spPr/>
      <dgm:t>
        <a:bodyPr/>
        <a:lstStyle/>
        <a:p>
          <a:endParaRPr lang="en-GB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45F907-FDCE-554D-974F-057832538FCC}" type="sibTrans" cxnId="{7658212E-09C2-A34F-96B4-B3295C56B67C}">
      <dgm:prSet/>
      <dgm:spPr/>
      <dgm:t>
        <a:bodyPr/>
        <a:lstStyle/>
        <a:p>
          <a:endParaRPr lang="en-GB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4B15E9-68A9-0D45-B55F-E602DC4DF97B}">
      <dgm:prSet custT="1"/>
      <dgm:spPr/>
      <dgm:t>
        <a:bodyPr/>
        <a:lstStyle/>
        <a:p>
          <a:r>
            <a:rPr lang="en-GB" sz="1400" b="0" dirty="0">
              <a:latin typeface="+mj-lt"/>
              <a:cs typeface="Times New Roman" panose="02020603050405020304" pitchFamily="18" charset="0"/>
            </a:rPr>
            <a:t>5th Tehran 1994</a:t>
          </a:r>
        </a:p>
      </dgm:t>
    </dgm:pt>
    <dgm:pt modelId="{0DBC2895-3230-8648-8126-B85750CC9460}" type="parTrans" cxnId="{F21BD947-DDAA-0B4B-A441-BECA066CF359}">
      <dgm:prSet/>
      <dgm:spPr/>
      <dgm:t>
        <a:bodyPr/>
        <a:lstStyle/>
        <a:p>
          <a:endParaRPr lang="en-GB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A01907-96AB-CD46-8ED9-797483254F37}" type="sibTrans" cxnId="{F21BD947-DDAA-0B4B-A441-BECA066CF359}">
      <dgm:prSet/>
      <dgm:spPr/>
      <dgm:t>
        <a:bodyPr/>
        <a:lstStyle/>
        <a:p>
          <a:endParaRPr lang="en-GB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0C8D81-E167-3448-AA7D-02CCA1DEC4A0}">
      <dgm:prSet custT="1"/>
      <dgm:spPr/>
      <dgm:t>
        <a:bodyPr/>
        <a:lstStyle/>
        <a:p>
          <a:r>
            <a:rPr lang="en-GB" sz="1400" b="0" dirty="0">
              <a:latin typeface="+mj-lt"/>
              <a:cs typeface="Times New Roman" panose="02020603050405020304" pitchFamily="18" charset="0"/>
            </a:rPr>
            <a:t>6</a:t>
          </a:r>
          <a:r>
            <a:rPr lang="en-GB" sz="1400" b="0" baseline="30000" dirty="0">
              <a:latin typeface="+mj-lt"/>
              <a:cs typeface="Times New Roman" panose="02020603050405020304" pitchFamily="18" charset="0"/>
            </a:rPr>
            <a:t>th</a:t>
          </a:r>
          <a:r>
            <a:rPr lang="en-GB" sz="1400" b="0" dirty="0">
              <a:latin typeface="+mj-lt"/>
              <a:cs typeface="Times New Roman" panose="02020603050405020304" pitchFamily="18" charset="0"/>
            </a:rPr>
            <a:t> Jakarta 1996</a:t>
          </a:r>
        </a:p>
      </dgm:t>
    </dgm:pt>
    <dgm:pt modelId="{D43B47BE-94C6-3342-B784-A529F8A534B4}" type="parTrans" cxnId="{AD3A3993-BFC6-C244-BB51-4AFD17F327C3}">
      <dgm:prSet/>
      <dgm:spPr/>
      <dgm:t>
        <a:bodyPr/>
        <a:lstStyle/>
        <a:p>
          <a:endParaRPr lang="en-GB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E53BBC-B4C5-C343-874E-2FB43769E13E}" type="sibTrans" cxnId="{AD3A3993-BFC6-C244-BB51-4AFD17F327C3}">
      <dgm:prSet/>
      <dgm:spPr/>
      <dgm:t>
        <a:bodyPr/>
        <a:lstStyle/>
        <a:p>
          <a:endParaRPr lang="en-GB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5D47B8-81CB-FC44-A86C-907248B7995B}">
      <dgm:prSet custT="1"/>
      <dgm:spPr/>
      <dgm:t>
        <a:bodyPr/>
        <a:lstStyle/>
        <a:p>
          <a:r>
            <a:rPr lang="en-GB" sz="1400" b="0">
              <a:latin typeface="+mj-lt"/>
              <a:cs typeface="Times New Roman" panose="02020603050405020304" pitchFamily="18" charset="0"/>
            </a:rPr>
            <a:t>7</a:t>
          </a:r>
          <a:r>
            <a:rPr lang="en-GB" sz="1400" b="0" baseline="30000">
              <a:latin typeface="+mj-lt"/>
              <a:cs typeface="Times New Roman" panose="02020603050405020304" pitchFamily="18" charset="0"/>
            </a:rPr>
            <a:t>th</a:t>
          </a:r>
          <a:r>
            <a:rPr lang="en-GB" sz="1400" b="0">
              <a:latin typeface="+mj-lt"/>
              <a:cs typeface="Times New Roman" panose="02020603050405020304" pitchFamily="18" charset="0"/>
            </a:rPr>
            <a:t> Tripoli 1998</a:t>
          </a:r>
          <a:endParaRPr lang="en-GB" sz="1400" b="0" dirty="0">
            <a:latin typeface="+mj-lt"/>
            <a:cs typeface="Times New Roman" panose="02020603050405020304" pitchFamily="18" charset="0"/>
          </a:endParaRPr>
        </a:p>
      </dgm:t>
    </dgm:pt>
    <dgm:pt modelId="{90B7B238-9BFF-DB41-B9BA-AB9D126318C2}" type="parTrans" cxnId="{88DC0940-FF8E-5649-BDAC-0290E7AE549B}">
      <dgm:prSet/>
      <dgm:spPr/>
      <dgm:t>
        <a:bodyPr/>
        <a:lstStyle/>
        <a:p>
          <a:endParaRPr lang="en-GB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C76EEC-D68B-1C44-9E16-AA377C321119}" type="sibTrans" cxnId="{88DC0940-FF8E-5649-BDAC-0290E7AE549B}">
      <dgm:prSet/>
      <dgm:spPr/>
      <dgm:t>
        <a:bodyPr/>
        <a:lstStyle/>
        <a:p>
          <a:endParaRPr lang="en-GB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D23134-79CC-AC42-BEA0-3067D7932246}">
      <dgm:prSet custT="1"/>
      <dgm:spPr/>
      <dgm:t>
        <a:bodyPr/>
        <a:lstStyle/>
        <a:p>
          <a:r>
            <a:rPr lang="en-GB" sz="1400" b="0">
              <a:latin typeface="+mj-lt"/>
              <a:cs typeface="Times New Roman" panose="02020603050405020304" pitchFamily="18" charset="0"/>
            </a:rPr>
            <a:t>8th Doha 2000</a:t>
          </a:r>
          <a:endParaRPr lang="en-GB" sz="1400" b="0" dirty="0">
            <a:latin typeface="+mj-lt"/>
            <a:cs typeface="Times New Roman" panose="02020603050405020304" pitchFamily="18" charset="0"/>
          </a:endParaRPr>
        </a:p>
      </dgm:t>
    </dgm:pt>
    <dgm:pt modelId="{8CEA9DA8-C436-B44D-A0CF-A0ED9A17A272}" type="parTrans" cxnId="{FF05F3A2-F4B6-3E46-8926-2E3DFE286403}">
      <dgm:prSet/>
      <dgm:spPr/>
      <dgm:t>
        <a:bodyPr/>
        <a:lstStyle/>
        <a:p>
          <a:endParaRPr lang="en-GB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9983EE-C4A8-354B-90B4-75E99276C070}" type="sibTrans" cxnId="{FF05F3A2-F4B6-3E46-8926-2E3DFE286403}">
      <dgm:prSet/>
      <dgm:spPr/>
      <dgm:t>
        <a:bodyPr/>
        <a:lstStyle/>
        <a:p>
          <a:endParaRPr lang="en-GB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AED69-2141-FC49-B888-86B91459209C}">
      <dgm:prSet custT="1"/>
      <dgm:spPr/>
      <dgm:t>
        <a:bodyPr/>
        <a:lstStyle/>
        <a:p>
          <a:r>
            <a:rPr lang="en-GB" sz="1400" b="0">
              <a:latin typeface="+mj-lt"/>
              <a:cs typeface="Times New Roman" panose="02020603050405020304" pitchFamily="18" charset="0"/>
            </a:rPr>
            <a:t>9</a:t>
          </a:r>
          <a:r>
            <a:rPr lang="en-GB" sz="1400" b="0" baseline="30000">
              <a:latin typeface="+mj-lt"/>
              <a:cs typeface="Times New Roman" panose="02020603050405020304" pitchFamily="18" charset="0"/>
            </a:rPr>
            <a:t>th</a:t>
          </a:r>
          <a:r>
            <a:rPr lang="en-GB" sz="1400" b="0">
              <a:latin typeface="+mj-lt"/>
              <a:cs typeface="Times New Roman" panose="02020603050405020304" pitchFamily="18" charset="0"/>
            </a:rPr>
            <a:t> Sharjah 2002</a:t>
          </a:r>
          <a:endParaRPr lang="en-GB" sz="1400" b="0" dirty="0">
            <a:latin typeface="+mj-lt"/>
            <a:cs typeface="Times New Roman" panose="02020603050405020304" pitchFamily="18" charset="0"/>
          </a:endParaRPr>
        </a:p>
      </dgm:t>
    </dgm:pt>
    <dgm:pt modelId="{92921AE4-460D-0947-9C3B-63AE4EB5A280}" type="parTrans" cxnId="{C3059AA0-CB7D-9C4F-98A1-3B418A106477}">
      <dgm:prSet/>
      <dgm:spPr/>
      <dgm:t>
        <a:bodyPr/>
        <a:lstStyle/>
        <a:p>
          <a:endParaRPr lang="en-GB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D4FED3-FDDA-5944-82E9-0343D32F2BFB}" type="sibTrans" cxnId="{C3059AA0-CB7D-9C4F-98A1-3B418A106477}">
      <dgm:prSet/>
      <dgm:spPr/>
      <dgm:t>
        <a:bodyPr/>
        <a:lstStyle/>
        <a:p>
          <a:endParaRPr lang="en-GB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4D0224-FE66-DA42-A4CB-DAECC0E03D2A}">
      <dgm:prSet custT="1"/>
      <dgm:spPr/>
      <dgm:t>
        <a:bodyPr/>
        <a:lstStyle/>
        <a:p>
          <a:r>
            <a:rPr lang="en-GB" sz="1400" b="0">
              <a:latin typeface="+mj-lt"/>
              <a:cs typeface="Times New Roman" panose="02020603050405020304" pitchFamily="18" charset="0"/>
            </a:rPr>
            <a:t>10</a:t>
          </a:r>
          <a:r>
            <a:rPr lang="en-GB" sz="1400" b="0" baseline="30000">
              <a:latin typeface="+mj-lt"/>
              <a:cs typeface="Times New Roman" panose="02020603050405020304" pitchFamily="18" charset="0"/>
            </a:rPr>
            <a:t>th</a:t>
          </a:r>
          <a:r>
            <a:rPr lang="en-GB" sz="1400" b="0">
              <a:latin typeface="+mj-lt"/>
              <a:cs typeface="Times New Roman" panose="02020603050405020304" pitchFamily="18" charset="0"/>
            </a:rPr>
            <a:t> Manama 2005</a:t>
          </a:r>
          <a:endParaRPr lang="en-GB" sz="1400" b="0" dirty="0">
            <a:latin typeface="+mj-lt"/>
            <a:cs typeface="Times New Roman" panose="02020603050405020304" pitchFamily="18" charset="0"/>
          </a:endParaRPr>
        </a:p>
      </dgm:t>
    </dgm:pt>
    <dgm:pt modelId="{2EDD9B8E-495B-334C-9096-D406FE0F83DE}" type="parTrans" cxnId="{7E066F13-F014-EC48-9280-8344FF1E7973}">
      <dgm:prSet/>
      <dgm:spPr/>
      <dgm:t>
        <a:bodyPr/>
        <a:lstStyle/>
        <a:p>
          <a:endParaRPr lang="en-GB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0D25A8-AEC1-2B47-825D-1D581F1AD354}" type="sibTrans" cxnId="{7E066F13-F014-EC48-9280-8344FF1E7973}">
      <dgm:prSet/>
      <dgm:spPr/>
      <dgm:t>
        <a:bodyPr/>
        <a:lstStyle/>
        <a:p>
          <a:endParaRPr lang="en-GB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40AAB6-907D-BD4C-8BD4-3B92552E16F3}">
      <dgm:prSet custT="1"/>
      <dgm:spPr/>
      <dgm:t>
        <a:bodyPr/>
        <a:lstStyle/>
        <a:p>
          <a:r>
            <a:rPr lang="en-GB" sz="1400" b="0">
              <a:latin typeface="+mj-lt"/>
              <a:cs typeface="Times New Roman" panose="02020603050405020304" pitchFamily="18" charset="0"/>
            </a:rPr>
            <a:t>11th Dakar 2007</a:t>
          </a:r>
          <a:endParaRPr lang="en-GB" sz="1400" b="0" dirty="0">
            <a:latin typeface="+mj-lt"/>
            <a:cs typeface="Times New Roman" panose="02020603050405020304" pitchFamily="18" charset="0"/>
          </a:endParaRPr>
        </a:p>
      </dgm:t>
    </dgm:pt>
    <dgm:pt modelId="{49256632-6168-CA46-8027-4B003F243086}" type="parTrans" cxnId="{E395F408-89C4-5146-B13C-DAEF22D543C0}">
      <dgm:prSet/>
      <dgm:spPr/>
      <dgm:t>
        <a:bodyPr/>
        <a:lstStyle/>
        <a:p>
          <a:endParaRPr lang="en-GB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4A5333-670D-D24D-A17B-BC407D71618F}" type="sibTrans" cxnId="{E395F408-89C4-5146-B13C-DAEF22D543C0}">
      <dgm:prSet/>
      <dgm:spPr/>
      <dgm:t>
        <a:bodyPr/>
        <a:lstStyle/>
        <a:p>
          <a:endParaRPr lang="en-GB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5FCCFD-1112-F149-B42B-B84559F7A6A6}">
      <dgm:prSet custT="1"/>
      <dgm:spPr/>
      <dgm:t>
        <a:bodyPr/>
        <a:lstStyle/>
        <a:p>
          <a:r>
            <a:rPr lang="en-GB" sz="1400" b="0">
              <a:latin typeface="+mj-lt"/>
              <a:cs typeface="Times New Roman" panose="02020603050405020304" pitchFamily="18" charset="0"/>
            </a:rPr>
            <a:t>12th Cairo</a:t>
          </a:r>
          <a:endParaRPr lang="en-GB" sz="1400" b="0" dirty="0">
            <a:latin typeface="+mj-lt"/>
            <a:cs typeface="Times New Roman" panose="02020603050405020304" pitchFamily="18" charset="0"/>
          </a:endParaRPr>
        </a:p>
      </dgm:t>
    </dgm:pt>
    <dgm:pt modelId="{4BC380AB-CCDF-3F4D-8370-459804A31502}" type="parTrans" cxnId="{EAA0CF84-2223-A549-B3DE-9640E4B5DCAC}">
      <dgm:prSet/>
      <dgm:spPr/>
      <dgm:t>
        <a:bodyPr/>
        <a:lstStyle/>
        <a:p>
          <a:endParaRPr lang="en-GB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3825B3-BEC6-EC44-BE29-1437AA6B000F}" type="sibTrans" cxnId="{EAA0CF84-2223-A549-B3DE-9640E4B5DCAC}">
      <dgm:prSet/>
      <dgm:spPr/>
      <dgm:t>
        <a:bodyPr/>
        <a:lstStyle/>
        <a:p>
          <a:endParaRPr lang="en-GB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6D33E-32F4-2E44-9F92-6622BE3A7328}">
      <dgm:prSet custT="1"/>
      <dgm:spPr/>
      <dgm:t>
        <a:bodyPr/>
        <a:lstStyle/>
        <a:p>
          <a:r>
            <a:rPr lang="en-GB" sz="1400" b="0">
              <a:latin typeface="+mj-lt"/>
              <a:cs typeface="Times New Roman" panose="02020603050405020304" pitchFamily="18" charset="0"/>
            </a:rPr>
            <a:t>13th Sharjah 2011</a:t>
          </a:r>
          <a:endParaRPr lang="en-GB" sz="1400" b="0" dirty="0">
            <a:latin typeface="+mj-lt"/>
            <a:cs typeface="Times New Roman" panose="02020603050405020304" pitchFamily="18" charset="0"/>
          </a:endParaRPr>
        </a:p>
      </dgm:t>
    </dgm:pt>
    <dgm:pt modelId="{0490EB2B-8C64-D142-AA6F-EB81D076A6D5}" type="parTrans" cxnId="{289156E9-5F15-6A4D-A0B0-24BCDF8A0161}">
      <dgm:prSet/>
      <dgm:spPr/>
      <dgm:t>
        <a:bodyPr/>
        <a:lstStyle/>
        <a:p>
          <a:endParaRPr lang="en-GB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758686-9F6B-424E-A24C-0D5157AB0C9F}" type="sibTrans" cxnId="{289156E9-5F15-6A4D-A0B0-24BCDF8A0161}">
      <dgm:prSet/>
      <dgm:spPr/>
      <dgm:t>
        <a:bodyPr/>
        <a:lstStyle/>
        <a:p>
          <a:endParaRPr lang="en-GB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4EDC82-1CCE-BD43-A04B-C0562ABCE8A5}">
      <dgm:prSet phldrT="[Text]" custT="1"/>
      <dgm:spPr/>
      <dgm:t>
        <a:bodyPr/>
        <a:lstStyle/>
        <a:p>
          <a:r>
            <a:rPr lang="en-GB" sz="1400" b="0" dirty="0">
              <a:latin typeface="+mj-lt"/>
              <a:cs typeface="Times New Roman" panose="02020603050405020304" pitchFamily="18" charset="0"/>
            </a:rPr>
            <a:t>14th Tehran 2013</a:t>
          </a:r>
        </a:p>
      </dgm:t>
    </dgm:pt>
    <dgm:pt modelId="{DBF06DFB-2200-0E44-9D87-3DD97B0D60BE}" type="sibTrans" cxnId="{324ED592-E9B9-1644-81EB-AE07C86043E8}">
      <dgm:prSet/>
      <dgm:spPr/>
      <dgm:t>
        <a:bodyPr/>
        <a:lstStyle/>
        <a:p>
          <a:endParaRPr lang="en-GB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F96196-6B8C-2743-ACF5-20E9D4234107}" type="parTrans" cxnId="{324ED592-E9B9-1644-81EB-AE07C86043E8}">
      <dgm:prSet/>
      <dgm:spPr/>
      <dgm:t>
        <a:bodyPr/>
        <a:lstStyle/>
        <a:p>
          <a:endParaRPr lang="en-GB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79657A-50C6-F34C-BDBB-C4D27783E284}">
      <dgm:prSet phldrT="[Text]" custT="1"/>
      <dgm:spPr/>
      <dgm:t>
        <a:bodyPr/>
        <a:lstStyle/>
        <a:p>
          <a:r>
            <a:rPr lang="en-GB" sz="1400" b="0" dirty="0">
              <a:latin typeface="+mj-lt"/>
              <a:cs typeface="Times New Roman" panose="02020603050405020304" pitchFamily="18" charset="0"/>
            </a:rPr>
            <a:t> 17th Dakar 2022</a:t>
          </a:r>
        </a:p>
      </dgm:t>
    </dgm:pt>
    <dgm:pt modelId="{02B9CEB8-47FE-AD4E-9FF8-FE6F61614D67}" type="parTrans" cxnId="{83E4EEB0-0C7F-4045-879A-F2E20B59D901}">
      <dgm:prSet/>
      <dgm:spPr/>
      <dgm:t>
        <a:bodyPr/>
        <a:lstStyle/>
        <a:p>
          <a:endParaRPr lang="en-GB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603A61-D6EA-B749-BD10-29751B0A1010}" type="sibTrans" cxnId="{83E4EEB0-0C7F-4045-879A-F2E20B59D901}">
      <dgm:prSet/>
      <dgm:spPr/>
      <dgm:t>
        <a:bodyPr/>
        <a:lstStyle/>
        <a:p>
          <a:endParaRPr lang="en-GB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0FCC8B-27D5-8F46-A4F1-1172E3272755}">
      <dgm:prSet custT="1"/>
      <dgm:spPr/>
      <dgm:t>
        <a:bodyPr/>
        <a:lstStyle/>
        <a:p>
          <a:r>
            <a:rPr lang="en-GB" sz="1400" b="0" dirty="0">
              <a:latin typeface="+mj-lt"/>
              <a:cs typeface="Times New Roman" panose="02020603050405020304" pitchFamily="18" charset="0"/>
            </a:rPr>
            <a:t>16th Baghdad 2019</a:t>
          </a:r>
        </a:p>
      </dgm:t>
    </dgm:pt>
    <dgm:pt modelId="{EA077F49-C938-1A44-8365-7F9E1D5F45B1}" type="parTrans" cxnId="{FB09BB83-9E45-D74C-A8A3-B190D4BBD17B}">
      <dgm:prSet/>
      <dgm:spPr/>
      <dgm:t>
        <a:bodyPr/>
        <a:lstStyle/>
        <a:p>
          <a:endParaRPr lang="en-GB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8156F1-3489-A443-BF8E-8DF81A950FE5}" type="sibTrans" cxnId="{FB09BB83-9E45-D74C-A8A3-B190D4BBD17B}">
      <dgm:prSet/>
      <dgm:spPr/>
      <dgm:t>
        <a:bodyPr/>
        <a:lstStyle/>
        <a:p>
          <a:endParaRPr lang="en-GB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F8646F-6518-6B46-8AE7-7E8E6A7CFB02}">
      <dgm:prSet custT="1"/>
      <dgm:spPr/>
      <dgm:t>
        <a:bodyPr/>
        <a:lstStyle/>
        <a:p>
          <a:r>
            <a:rPr lang="en-GB" sz="1400" b="0" dirty="0">
              <a:latin typeface="+mj-lt"/>
              <a:cs typeface="Times New Roman" panose="02020603050405020304" pitchFamily="18" charset="0"/>
            </a:rPr>
            <a:t>Exceptional Fair Kuwait 2018</a:t>
          </a:r>
        </a:p>
      </dgm:t>
    </dgm:pt>
    <dgm:pt modelId="{759F2116-EBB0-D64D-B865-2FCB873F8837}" type="parTrans" cxnId="{78E6223C-9EE2-6F4E-BE0F-B320767AAF91}">
      <dgm:prSet/>
      <dgm:spPr/>
      <dgm:t>
        <a:bodyPr/>
        <a:lstStyle/>
        <a:p>
          <a:endParaRPr lang="en-GB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A3D74C-7F70-524A-BA15-979324F2DBA5}" type="sibTrans" cxnId="{78E6223C-9EE2-6F4E-BE0F-B320767AAF91}">
      <dgm:prSet/>
      <dgm:spPr/>
      <dgm:t>
        <a:bodyPr/>
        <a:lstStyle/>
        <a:p>
          <a:endParaRPr lang="en-GB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45595E-B05D-9544-8EC2-369429180A35}" type="pres">
      <dgm:prSet presAssocID="{CE303D68-873A-2E42-88CB-6434DF75A3F6}" presName="Name0" presStyleCnt="0">
        <dgm:presLayoutVars>
          <dgm:dir/>
        </dgm:presLayoutVars>
      </dgm:prSet>
      <dgm:spPr/>
      <dgm:t>
        <a:bodyPr/>
        <a:lstStyle/>
        <a:p>
          <a:endParaRPr lang="en-AU"/>
        </a:p>
      </dgm:t>
    </dgm:pt>
    <dgm:pt modelId="{1B40C3A7-3734-214B-9710-6693E1B4BBB0}" type="pres">
      <dgm:prSet presAssocID="{2651F40D-4A0C-944F-B60D-E14F7ACFB7C9}" presName="parComposite" presStyleCnt="0"/>
      <dgm:spPr/>
    </dgm:pt>
    <dgm:pt modelId="{9B457344-ABE0-5B43-80B1-3364B9E1EE55}" type="pres">
      <dgm:prSet presAssocID="{2651F40D-4A0C-944F-B60D-E14F7ACFB7C9}" presName="parBigCircle" presStyleLbl="node0" presStyleIdx="0" presStyleCnt="1"/>
      <dgm:spPr/>
    </dgm:pt>
    <dgm:pt modelId="{2A733D35-E482-7A45-9787-FAB5B316F8CC}" type="pres">
      <dgm:prSet presAssocID="{2651F40D-4A0C-944F-B60D-E14F7ACFB7C9}" presName="parTx" presStyleLbl="revTx" presStyleIdx="0" presStyleCnt="35"/>
      <dgm:spPr/>
      <dgm:t>
        <a:bodyPr/>
        <a:lstStyle/>
        <a:p>
          <a:endParaRPr lang="en-AU"/>
        </a:p>
      </dgm:t>
    </dgm:pt>
    <dgm:pt modelId="{387936EB-FEB8-9742-B266-7B681ADC4619}" type="pres">
      <dgm:prSet presAssocID="{2651F40D-4A0C-944F-B60D-E14F7ACFB7C9}" presName="bSpace" presStyleCnt="0"/>
      <dgm:spPr/>
    </dgm:pt>
    <dgm:pt modelId="{998F1AA7-D33D-3B46-8F69-AB3D1BA9D7B3}" type="pres">
      <dgm:prSet presAssocID="{2651F40D-4A0C-944F-B60D-E14F7ACFB7C9}" presName="parBackupNorm" presStyleCnt="0"/>
      <dgm:spPr/>
    </dgm:pt>
    <dgm:pt modelId="{96E512EF-2715-424C-9666-51BF01E94FCA}" type="pres">
      <dgm:prSet presAssocID="{423BE795-D4C8-2443-98C3-785A92BDF341}" presName="parSpace" presStyleCnt="0"/>
      <dgm:spPr/>
    </dgm:pt>
    <dgm:pt modelId="{E2DC5798-DF5F-CC47-B815-6C34CFD5AB9A}" type="pres">
      <dgm:prSet presAssocID="{46B114D2-65D9-424C-A62C-B6B7A72E9B7F}" presName="desBackupLeftNorm" presStyleCnt="0"/>
      <dgm:spPr/>
    </dgm:pt>
    <dgm:pt modelId="{E2251719-DC03-284B-9116-CB114B9D9483}" type="pres">
      <dgm:prSet presAssocID="{46B114D2-65D9-424C-A62C-B6B7A72E9B7F}" presName="desComposite" presStyleCnt="0"/>
      <dgm:spPr/>
    </dgm:pt>
    <dgm:pt modelId="{CFA23E48-7117-E94F-B13B-4B42C1BEA65A}" type="pres">
      <dgm:prSet presAssocID="{46B114D2-65D9-424C-A62C-B6B7A72E9B7F}" presName="desCircle" presStyleLbl="node1" presStyleIdx="0" presStyleCnt="17"/>
      <dgm:spPr/>
    </dgm:pt>
    <dgm:pt modelId="{04410B71-F4C0-8E4B-AC71-30CE26BB9845}" type="pres">
      <dgm:prSet presAssocID="{46B114D2-65D9-424C-A62C-B6B7A72E9B7F}" presName="chTx" presStyleLbl="revTx" presStyleIdx="1" presStyleCnt="35"/>
      <dgm:spPr/>
      <dgm:t>
        <a:bodyPr/>
        <a:lstStyle/>
        <a:p>
          <a:endParaRPr lang="en-AU"/>
        </a:p>
      </dgm:t>
    </dgm:pt>
    <dgm:pt modelId="{F6851A19-B253-DD4B-8652-175F1D0EDC81}" type="pres">
      <dgm:prSet presAssocID="{46B114D2-65D9-424C-A62C-B6B7A72E9B7F}" presName="desTx" presStyleLbl="revTx" presStyleIdx="2" presStyleCnt="35">
        <dgm:presLayoutVars>
          <dgm:bulletEnabled val="1"/>
        </dgm:presLayoutVars>
      </dgm:prSet>
      <dgm:spPr/>
    </dgm:pt>
    <dgm:pt modelId="{82076D62-4CCB-5646-8626-ADFC97D136E3}" type="pres">
      <dgm:prSet presAssocID="{46B114D2-65D9-424C-A62C-B6B7A72E9B7F}" presName="desBackupRightNorm" presStyleCnt="0"/>
      <dgm:spPr/>
    </dgm:pt>
    <dgm:pt modelId="{A6502ECA-F803-B34D-840E-1EDB2B0BBD8E}" type="pres">
      <dgm:prSet presAssocID="{F6B018A4-E70D-E04C-A880-232AA69E7DFE}" presName="desSpace" presStyleCnt="0"/>
      <dgm:spPr/>
    </dgm:pt>
    <dgm:pt modelId="{C797BACC-3939-284E-B793-D71402CD3074}" type="pres">
      <dgm:prSet presAssocID="{B459AAE7-7732-8944-9367-F636E1983B6A}" presName="desBackupLeftNorm" presStyleCnt="0"/>
      <dgm:spPr/>
    </dgm:pt>
    <dgm:pt modelId="{6B60E1D0-1211-BC44-8212-D7B63F7D46C0}" type="pres">
      <dgm:prSet presAssocID="{B459AAE7-7732-8944-9367-F636E1983B6A}" presName="desComposite" presStyleCnt="0"/>
      <dgm:spPr/>
    </dgm:pt>
    <dgm:pt modelId="{39D6A5C3-A97D-AC49-9125-7A63C1108699}" type="pres">
      <dgm:prSet presAssocID="{B459AAE7-7732-8944-9367-F636E1983B6A}" presName="desCircle" presStyleLbl="node1" presStyleIdx="1" presStyleCnt="17"/>
      <dgm:spPr/>
    </dgm:pt>
    <dgm:pt modelId="{60E30C1A-9CE9-6041-82B4-B6EA6A4E107B}" type="pres">
      <dgm:prSet presAssocID="{B459AAE7-7732-8944-9367-F636E1983B6A}" presName="chTx" presStyleLbl="revTx" presStyleIdx="3" presStyleCnt="35"/>
      <dgm:spPr/>
      <dgm:t>
        <a:bodyPr/>
        <a:lstStyle/>
        <a:p>
          <a:endParaRPr lang="en-AU"/>
        </a:p>
      </dgm:t>
    </dgm:pt>
    <dgm:pt modelId="{EF3B0A67-07EF-8C4A-9938-84B2B033790F}" type="pres">
      <dgm:prSet presAssocID="{B459AAE7-7732-8944-9367-F636E1983B6A}" presName="desTx" presStyleLbl="revTx" presStyleIdx="4" presStyleCnt="35">
        <dgm:presLayoutVars>
          <dgm:bulletEnabled val="1"/>
        </dgm:presLayoutVars>
      </dgm:prSet>
      <dgm:spPr/>
    </dgm:pt>
    <dgm:pt modelId="{613AE9E6-E508-3B48-80BE-D02B8DAE5383}" type="pres">
      <dgm:prSet presAssocID="{B459AAE7-7732-8944-9367-F636E1983B6A}" presName="desBackupRightNorm" presStyleCnt="0"/>
      <dgm:spPr/>
    </dgm:pt>
    <dgm:pt modelId="{A196270E-ED0D-1742-8992-3AC6906DA9E0}" type="pres">
      <dgm:prSet presAssocID="{4345F907-FDCE-554D-974F-057832538FCC}" presName="desSpace" presStyleCnt="0"/>
      <dgm:spPr/>
    </dgm:pt>
    <dgm:pt modelId="{C404800B-0003-6C4F-AA09-AD1034ECDB8A}" type="pres">
      <dgm:prSet presAssocID="{36949D89-A486-0044-AE10-E548487D2A54}" presName="desBackupLeftNorm" presStyleCnt="0"/>
      <dgm:spPr/>
    </dgm:pt>
    <dgm:pt modelId="{09CFC8E0-FEEB-5F45-B5F8-FCE75BAE19B4}" type="pres">
      <dgm:prSet presAssocID="{36949D89-A486-0044-AE10-E548487D2A54}" presName="desComposite" presStyleCnt="0"/>
      <dgm:spPr/>
    </dgm:pt>
    <dgm:pt modelId="{AAF1F1ED-8406-1445-BE95-6C11BC13B79D}" type="pres">
      <dgm:prSet presAssocID="{36949D89-A486-0044-AE10-E548487D2A54}" presName="desCircle" presStyleLbl="node1" presStyleIdx="2" presStyleCnt="17"/>
      <dgm:spPr/>
    </dgm:pt>
    <dgm:pt modelId="{65C3665B-F987-3D40-AF30-873B71EE1D4F}" type="pres">
      <dgm:prSet presAssocID="{36949D89-A486-0044-AE10-E548487D2A54}" presName="chTx" presStyleLbl="revTx" presStyleIdx="5" presStyleCnt="35"/>
      <dgm:spPr/>
      <dgm:t>
        <a:bodyPr/>
        <a:lstStyle/>
        <a:p>
          <a:endParaRPr lang="en-AU"/>
        </a:p>
      </dgm:t>
    </dgm:pt>
    <dgm:pt modelId="{E4F57A86-BB01-9248-B4AA-24F9DA03C934}" type="pres">
      <dgm:prSet presAssocID="{36949D89-A486-0044-AE10-E548487D2A54}" presName="desTx" presStyleLbl="revTx" presStyleIdx="6" presStyleCnt="35">
        <dgm:presLayoutVars>
          <dgm:bulletEnabled val="1"/>
        </dgm:presLayoutVars>
      </dgm:prSet>
      <dgm:spPr/>
    </dgm:pt>
    <dgm:pt modelId="{2DACAD34-3120-9942-AD57-D4441684D44A}" type="pres">
      <dgm:prSet presAssocID="{36949D89-A486-0044-AE10-E548487D2A54}" presName="desBackupRightNorm" presStyleCnt="0"/>
      <dgm:spPr/>
    </dgm:pt>
    <dgm:pt modelId="{75126F07-7E8E-5A41-8410-690B58D7B730}" type="pres">
      <dgm:prSet presAssocID="{39EE8442-18D0-EF46-B635-D55E45FF28B4}" presName="desSpace" presStyleCnt="0"/>
      <dgm:spPr/>
    </dgm:pt>
    <dgm:pt modelId="{08AF1A9D-00F9-2B4B-A451-EC9CBDBFD877}" type="pres">
      <dgm:prSet presAssocID="{184B15E9-68A9-0D45-B55F-E602DC4DF97B}" presName="desBackupLeftNorm" presStyleCnt="0"/>
      <dgm:spPr/>
    </dgm:pt>
    <dgm:pt modelId="{1D7656C1-AC96-1441-9F5C-09EE781B1A4B}" type="pres">
      <dgm:prSet presAssocID="{184B15E9-68A9-0D45-B55F-E602DC4DF97B}" presName="desComposite" presStyleCnt="0"/>
      <dgm:spPr/>
    </dgm:pt>
    <dgm:pt modelId="{BC466BD5-C223-3D48-848B-E9D6FC5C5877}" type="pres">
      <dgm:prSet presAssocID="{184B15E9-68A9-0D45-B55F-E602DC4DF97B}" presName="desCircle" presStyleLbl="node1" presStyleIdx="3" presStyleCnt="17"/>
      <dgm:spPr/>
    </dgm:pt>
    <dgm:pt modelId="{F3E9B940-AECE-FB47-8BF2-2632506D3B79}" type="pres">
      <dgm:prSet presAssocID="{184B15E9-68A9-0D45-B55F-E602DC4DF97B}" presName="chTx" presStyleLbl="revTx" presStyleIdx="7" presStyleCnt="35"/>
      <dgm:spPr/>
      <dgm:t>
        <a:bodyPr/>
        <a:lstStyle/>
        <a:p>
          <a:endParaRPr lang="en-AU"/>
        </a:p>
      </dgm:t>
    </dgm:pt>
    <dgm:pt modelId="{F952BCD5-09EC-FC46-B5D1-D400E9E354B5}" type="pres">
      <dgm:prSet presAssocID="{184B15E9-68A9-0D45-B55F-E602DC4DF97B}" presName="desTx" presStyleLbl="revTx" presStyleIdx="8" presStyleCnt="35">
        <dgm:presLayoutVars>
          <dgm:bulletEnabled val="1"/>
        </dgm:presLayoutVars>
      </dgm:prSet>
      <dgm:spPr/>
    </dgm:pt>
    <dgm:pt modelId="{C8F18681-B1D4-1144-817C-6D5D01DCB2A0}" type="pres">
      <dgm:prSet presAssocID="{184B15E9-68A9-0D45-B55F-E602DC4DF97B}" presName="desBackupRightNorm" presStyleCnt="0"/>
      <dgm:spPr/>
    </dgm:pt>
    <dgm:pt modelId="{252259B7-DD0F-AB4A-940E-44017C0BF919}" type="pres">
      <dgm:prSet presAssocID="{3FA01907-96AB-CD46-8ED9-797483254F37}" presName="desSpace" presStyleCnt="0"/>
      <dgm:spPr/>
    </dgm:pt>
    <dgm:pt modelId="{288499ED-1D4B-A144-BCFC-A3AF59548D67}" type="pres">
      <dgm:prSet presAssocID="{B40C8D81-E167-3448-AA7D-02CCA1DEC4A0}" presName="desBackupLeftNorm" presStyleCnt="0"/>
      <dgm:spPr/>
    </dgm:pt>
    <dgm:pt modelId="{3F029B1A-2C48-3648-8AA3-8BE032463840}" type="pres">
      <dgm:prSet presAssocID="{B40C8D81-E167-3448-AA7D-02CCA1DEC4A0}" presName="desComposite" presStyleCnt="0"/>
      <dgm:spPr/>
    </dgm:pt>
    <dgm:pt modelId="{B84CF6C9-2ECC-8449-8E65-03A1EBBBD334}" type="pres">
      <dgm:prSet presAssocID="{B40C8D81-E167-3448-AA7D-02CCA1DEC4A0}" presName="desCircle" presStyleLbl="node1" presStyleIdx="4" presStyleCnt="17"/>
      <dgm:spPr/>
    </dgm:pt>
    <dgm:pt modelId="{FAF38070-376D-AE4B-8F33-94CEE90E6FBF}" type="pres">
      <dgm:prSet presAssocID="{B40C8D81-E167-3448-AA7D-02CCA1DEC4A0}" presName="chTx" presStyleLbl="revTx" presStyleIdx="9" presStyleCnt="35"/>
      <dgm:spPr/>
      <dgm:t>
        <a:bodyPr/>
        <a:lstStyle/>
        <a:p>
          <a:endParaRPr lang="en-AU"/>
        </a:p>
      </dgm:t>
    </dgm:pt>
    <dgm:pt modelId="{A54699BB-5AB9-3E41-B3C9-A2031043F4F8}" type="pres">
      <dgm:prSet presAssocID="{B40C8D81-E167-3448-AA7D-02CCA1DEC4A0}" presName="desTx" presStyleLbl="revTx" presStyleIdx="10" presStyleCnt="35">
        <dgm:presLayoutVars>
          <dgm:bulletEnabled val="1"/>
        </dgm:presLayoutVars>
      </dgm:prSet>
      <dgm:spPr/>
    </dgm:pt>
    <dgm:pt modelId="{09295463-0FD3-8646-805E-BD675C43C4E3}" type="pres">
      <dgm:prSet presAssocID="{B40C8D81-E167-3448-AA7D-02CCA1DEC4A0}" presName="desBackupRightNorm" presStyleCnt="0"/>
      <dgm:spPr/>
    </dgm:pt>
    <dgm:pt modelId="{37A72B8B-5A63-5049-A9A0-487CE5DA583F}" type="pres">
      <dgm:prSet presAssocID="{C5E53BBC-B4C5-C343-874E-2FB43769E13E}" presName="desSpace" presStyleCnt="0"/>
      <dgm:spPr/>
    </dgm:pt>
    <dgm:pt modelId="{BD5AA4E4-EF25-3B44-9275-6D94A16044D2}" type="pres">
      <dgm:prSet presAssocID="{F25D47B8-81CB-FC44-A86C-907248B7995B}" presName="desBackupLeftNorm" presStyleCnt="0"/>
      <dgm:spPr/>
    </dgm:pt>
    <dgm:pt modelId="{9AE758B6-0E6E-0F48-8DFA-55628CC33A46}" type="pres">
      <dgm:prSet presAssocID="{F25D47B8-81CB-FC44-A86C-907248B7995B}" presName="desComposite" presStyleCnt="0"/>
      <dgm:spPr/>
    </dgm:pt>
    <dgm:pt modelId="{AA13324B-C93B-074C-A58B-FB93BF11126D}" type="pres">
      <dgm:prSet presAssocID="{F25D47B8-81CB-FC44-A86C-907248B7995B}" presName="desCircle" presStyleLbl="node1" presStyleIdx="5" presStyleCnt="17"/>
      <dgm:spPr/>
    </dgm:pt>
    <dgm:pt modelId="{8858AB3D-057D-AE4F-95BF-DA82960F4087}" type="pres">
      <dgm:prSet presAssocID="{F25D47B8-81CB-FC44-A86C-907248B7995B}" presName="chTx" presStyleLbl="revTx" presStyleIdx="11" presStyleCnt="35"/>
      <dgm:spPr/>
      <dgm:t>
        <a:bodyPr/>
        <a:lstStyle/>
        <a:p>
          <a:endParaRPr lang="en-AU"/>
        </a:p>
      </dgm:t>
    </dgm:pt>
    <dgm:pt modelId="{61F6A5BD-DF0E-EA48-B35C-18107574C9DB}" type="pres">
      <dgm:prSet presAssocID="{F25D47B8-81CB-FC44-A86C-907248B7995B}" presName="desTx" presStyleLbl="revTx" presStyleIdx="12" presStyleCnt="35">
        <dgm:presLayoutVars>
          <dgm:bulletEnabled val="1"/>
        </dgm:presLayoutVars>
      </dgm:prSet>
      <dgm:spPr/>
    </dgm:pt>
    <dgm:pt modelId="{2C0D820D-F505-2444-8DE7-14F2F0E9AEF4}" type="pres">
      <dgm:prSet presAssocID="{F25D47B8-81CB-FC44-A86C-907248B7995B}" presName="desBackupRightNorm" presStyleCnt="0"/>
      <dgm:spPr/>
    </dgm:pt>
    <dgm:pt modelId="{86B52A6A-4729-D64E-923B-EFB21ED3E515}" type="pres">
      <dgm:prSet presAssocID="{07C76EEC-D68B-1C44-9E16-AA377C321119}" presName="desSpace" presStyleCnt="0"/>
      <dgm:spPr/>
    </dgm:pt>
    <dgm:pt modelId="{40D9A689-7248-D647-B4A5-8553EF2D4FEA}" type="pres">
      <dgm:prSet presAssocID="{B9D23134-79CC-AC42-BEA0-3067D7932246}" presName="desBackupLeftNorm" presStyleCnt="0"/>
      <dgm:spPr/>
    </dgm:pt>
    <dgm:pt modelId="{0A6EBB59-E8C3-134D-8F52-3B21E7DAEC6A}" type="pres">
      <dgm:prSet presAssocID="{B9D23134-79CC-AC42-BEA0-3067D7932246}" presName="desComposite" presStyleCnt="0"/>
      <dgm:spPr/>
    </dgm:pt>
    <dgm:pt modelId="{635E12DF-C976-A44F-9EA5-8E78CB526B45}" type="pres">
      <dgm:prSet presAssocID="{B9D23134-79CC-AC42-BEA0-3067D7932246}" presName="desCircle" presStyleLbl="node1" presStyleIdx="6" presStyleCnt="17"/>
      <dgm:spPr/>
    </dgm:pt>
    <dgm:pt modelId="{EE518C83-4154-5E45-BE8A-E81A7FD374E4}" type="pres">
      <dgm:prSet presAssocID="{B9D23134-79CC-AC42-BEA0-3067D7932246}" presName="chTx" presStyleLbl="revTx" presStyleIdx="13" presStyleCnt="35"/>
      <dgm:spPr/>
      <dgm:t>
        <a:bodyPr/>
        <a:lstStyle/>
        <a:p>
          <a:endParaRPr lang="en-AU"/>
        </a:p>
      </dgm:t>
    </dgm:pt>
    <dgm:pt modelId="{12B0F489-C856-AD48-944F-D83803BF1F6D}" type="pres">
      <dgm:prSet presAssocID="{B9D23134-79CC-AC42-BEA0-3067D7932246}" presName="desTx" presStyleLbl="revTx" presStyleIdx="14" presStyleCnt="35">
        <dgm:presLayoutVars>
          <dgm:bulletEnabled val="1"/>
        </dgm:presLayoutVars>
      </dgm:prSet>
      <dgm:spPr/>
    </dgm:pt>
    <dgm:pt modelId="{D73E379F-850B-D345-98D2-B78E56EAB03D}" type="pres">
      <dgm:prSet presAssocID="{B9D23134-79CC-AC42-BEA0-3067D7932246}" presName="desBackupRightNorm" presStyleCnt="0"/>
      <dgm:spPr/>
    </dgm:pt>
    <dgm:pt modelId="{E8936202-01F2-AC46-936F-794A6AB37393}" type="pres">
      <dgm:prSet presAssocID="{819983EE-C4A8-354B-90B4-75E99276C070}" presName="desSpace" presStyleCnt="0"/>
      <dgm:spPr/>
    </dgm:pt>
    <dgm:pt modelId="{4E15E7D9-D23F-5D4E-B0BF-4619F2A6649A}" type="pres">
      <dgm:prSet presAssocID="{8DCAED69-2141-FC49-B888-86B91459209C}" presName="desBackupLeftNorm" presStyleCnt="0"/>
      <dgm:spPr/>
    </dgm:pt>
    <dgm:pt modelId="{02FAAB75-A9AB-CC41-A2FC-B07F65273786}" type="pres">
      <dgm:prSet presAssocID="{8DCAED69-2141-FC49-B888-86B91459209C}" presName="desComposite" presStyleCnt="0"/>
      <dgm:spPr/>
    </dgm:pt>
    <dgm:pt modelId="{C2126C05-4BC4-564C-A73F-03E316B93A10}" type="pres">
      <dgm:prSet presAssocID="{8DCAED69-2141-FC49-B888-86B91459209C}" presName="desCircle" presStyleLbl="node1" presStyleIdx="7" presStyleCnt="17"/>
      <dgm:spPr/>
    </dgm:pt>
    <dgm:pt modelId="{D7FA0374-7C95-0643-B647-F9446C905C1E}" type="pres">
      <dgm:prSet presAssocID="{8DCAED69-2141-FC49-B888-86B91459209C}" presName="chTx" presStyleLbl="revTx" presStyleIdx="15" presStyleCnt="35"/>
      <dgm:spPr/>
      <dgm:t>
        <a:bodyPr/>
        <a:lstStyle/>
        <a:p>
          <a:endParaRPr lang="en-AU"/>
        </a:p>
      </dgm:t>
    </dgm:pt>
    <dgm:pt modelId="{1DDA76AE-5036-D24D-8672-C3107A194DA4}" type="pres">
      <dgm:prSet presAssocID="{8DCAED69-2141-FC49-B888-86B91459209C}" presName="desTx" presStyleLbl="revTx" presStyleIdx="16" presStyleCnt="35">
        <dgm:presLayoutVars>
          <dgm:bulletEnabled val="1"/>
        </dgm:presLayoutVars>
      </dgm:prSet>
      <dgm:spPr/>
    </dgm:pt>
    <dgm:pt modelId="{EC8864C5-846B-4542-AA9D-FC2D4B59CF7E}" type="pres">
      <dgm:prSet presAssocID="{8DCAED69-2141-FC49-B888-86B91459209C}" presName="desBackupRightNorm" presStyleCnt="0"/>
      <dgm:spPr/>
    </dgm:pt>
    <dgm:pt modelId="{F34E45D5-7D91-A649-82FB-6A50FABCDBD7}" type="pres">
      <dgm:prSet presAssocID="{92D4FED3-FDDA-5944-82E9-0343D32F2BFB}" presName="desSpace" presStyleCnt="0"/>
      <dgm:spPr/>
    </dgm:pt>
    <dgm:pt modelId="{6B6E3C9C-A94A-9242-B2A6-296DF0B19571}" type="pres">
      <dgm:prSet presAssocID="{AB4D0224-FE66-DA42-A4CB-DAECC0E03D2A}" presName="desBackupLeftNorm" presStyleCnt="0"/>
      <dgm:spPr/>
    </dgm:pt>
    <dgm:pt modelId="{66124347-2C88-4A4F-A6F1-6F7194B386E0}" type="pres">
      <dgm:prSet presAssocID="{AB4D0224-FE66-DA42-A4CB-DAECC0E03D2A}" presName="desComposite" presStyleCnt="0"/>
      <dgm:spPr/>
    </dgm:pt>
    <dgm:pt modelId="{65EFDFFB-F459-294F-B317-C12A71220EC7}" type="pres">
      <dgm:prSet presAssocID="{AB4D0224-FE66-DA42-A4CB-DAECC0E03D2A}" presName="desCircle" presStyleLbl="node1" presStyleIdx="8" presStyleCnt="17"/>
      <dgm:spPr/>
    </dgm:pt>
    <dgm:pt modelId="{046E6CA7-AAD3-0E48-86D9-C1B53B062F9F}" type="pres">
      <dgm:prSet presAssocID="{AB4D0224-FE66-DA42-A4CB-DAECC0E03D2A}" presName="chTx" presStyleLbl="revTx" presStyleIdx="17" presStyleCnt="35"/>
      <dgm:spPr/>
      <dgm:t>
        <a:bodyPr/>
        <a:lstStyle/>
        <a:p>
          <a:endParaRPr lang="en-AU"/>
        </a:p>
      </dgm:t>
    </dgm:pt>
    <dgm:pt modelId="{030903E6-5B0C-E643-88CB-47E15D7AC61B}" type="pres">
      <dgm:prSet presAssocID="{AB4D0224-FE66-DA42-A4CB-DAECC0E03D2A}" presName="desTx" presStyleLbl="revTx" presStyleIdx="18" presStyleCnt="35">
        <dgm:presLayoutVars>
          <dgm:bulletEnabled val="1"/>
        </dgm:presLayoutVars>
      </dgm:prSet>
      <dgm:spPr/>
    </dgm:pt>
    <dgm:pt modelId="{2A05C427-FA9F-2B49-A96D-C731E3CCA50C}" type="pres">
      <dgm:prSet presAssocID="{AB4D0224-FE66-DA42-A4CB-DAECC0E03D2A}" presName="desBackupRightNorm" presStyleCnt="0"/>
      <dgm:spPr/>
    </dgm:pt>
    <dgm:pt modelId="{F29D5273-FD01-2043-A9F3-52B2DA822820}" type="pres">
      <dgm:prSet presAssocID="{8A0D25A8-AEC1-2B47-825D-1D581F1AD354}" presName="desSpace" presStyleCnt="0"/>
      <dgm:spPr/>
    </dgm:pt>
    <dgm:pt modelId="{9C0BBFD5-A222-094B-B09A-264BB27607D4}" type="pres">
      <dgm:prSet presAssocID="{8840AAB6-907D-BD4C-8BD4-3B92552E16F3}" presName="desBackupLeftNorm" presStyleCnt="0"/>
      <dgm:spPr/>
    </dgm:pt>
    <dgm:pt modelId="{929F131C-4A6B-7744-8E12-4965E9AD4969}" type="pres">
      <dgm:prSet presAssocID="{8840AAB6-907D-BD4C-8BD4-3B92552E16F3}" presName="desComposite" presStyleCnt="0"/>
      <dgm:spPr/>
    </dgm:pt>
    <dgm:pt modelId="{0D23A36A-E187-3445-8567-E69D35CAE3CD}" type="pres">
      <dgm:prSet presAssocID="{8840AAB6-907D-BD4C-8BD4-3B92552E16F3}" presName="desCircle" presStyleLbl="node1" presStyleIdx="9" presStyleCnt="17"/>
      <dgm:spPr/>
    </dgm:pt>
    <dgm:pt modelId="{45EF9DDC-4D91-A644-A60D-4E7CEB3B0DB2}" type="pres">
      <dgm:prSet presAssocID="{8840AAB6-907D-BD4C-8BD4-3B92552E16F3}" presName="chTx" presStyleLbl="revTx" presStyleIdx="19" presStyleCnt="35"/>
      <dgm:spPr/>
      <dgm:t>
        <a:bodyPr/>
        <a:lstStyle/>
        <a:p>
          <a:endParaRPr lang="en-AU"/>
        </a:p>
      </dgm:t>
    </dgm:pt>
    <dgm:pt modelId="{FB88CD28-10DA-4C49-B887-9805210DAF4C}" type="pres">
      <dgm:prSet presAssocID="{8840AAB6-907D-BD4C-8BD4-3B92552E16F3}" presName="desTx" presStyleLbl="revTx" presStyleIdx="20" presStyleCnt="35">
        <dgm:presLayoutVars>
          <dgm:bulletEnabled val="1"/>
        </dgm:presLayoutVars>
      </dgm:prSet>
      <dgm:spPr/>
    </dgm:pt>
    <dgm:pt modelId="{7C2EBB88-8808-8E4A-971E-A8079E1CA357}" type="pres">
      <dgm:prSet presAssocID="{8840AAB6-907D-BD4C-8BD4-3B92552E16F3}" presName="desBackupRightNorm" presStyleCnt="0"/>
      <dgm:spPr/>
    </dgm:pt>
    <dgm:pt modelId="{4AB4DBA2-0FE1-D940-AD4F-F2DEBA011C96}" type="pres">
      <dgm:prSet presAssocID="{A34A5333-670D-D24D-A17B-BC407D71618F}" presName="desSpace" presStyleCnt="0"/>
      <dgm:spPr/>
    </dgm:pt>
    <dgm:pt modelId="{19986055-3FC1-1245-9C76-36B812A10566}" type="pres">
      <dgm:prSet presAssocID="{5E5FCCFD-1112-F149-B42B-B84559F7A6A6}" presName="desBackupLeftNorm" presStyleCnt="0"/>
      <dgm:spPr/>
    </dgm:pt>
    <dgm:pt modelId="{23A10E63-83BD-5946-B301-55DF70996C9F}" type="pres">
      <dgm:prSet presAssocID="{5E5FCCFD-1112-F149-B42B-B84559F7A6A6}" presName="desComposite" presStyleCnt="0"/>
      <dgm:spPr/>
    </dgm:pt>
    <dgm:pt modelId="{355EB2AA-C23D-1B49-9CB6-C2260190BFB8}" type="pres">
      <dgm:prSet presAssocID="{5E5FCCFD-1112-F149-B42B-B84559F7A6A6}" presName="desCircle" presStyleLbl="node1" presStyleIdx="10" presStyleCnt="17"/>
      <dgm:spPr/>
    </dgm:pt>
    <dgm:pt modelId="{8F76CC9B-81B2-6F49-9EFD-D80A11FAB669}" type="pres">
      <dgm:prSet presAssocID="{5E5FCCFD-1112-F149-B42B-B84559F7A6A6}" presName="chTx" presStyleLbl="revTx" presStyleIdx="21" presStyleCnt="35"/>
      <dgm:spPr/>
      <dgm:t>
        <a:bodyPr/>
        <a:lstStyle/>
        <a:p>
          <a:endParaRPr lang="en-AU"/>
        </a:p>
      </dgm:t>
    </dgm:pt>
    <dgm:pt modelId="{9A910F85-440C-C341-9580-44C7D4718486}" type="pres">
      <dgm:prSet presAssocID="{5E5FCCFD-1112-F149-B42B-B84559F7A6A6}" presName="desTx" presStyleLbl="revTx" presStyleIdx="22" presStyleCnt="35">
        <dgm:presLayoutVars>
          <dgm:bulletEnabled val="1"/>
        </dgm:presLayoutVars>
      </dgm:prSet>
      <dgm:spPr/>
    </dgm:pt>
    <dgm:pt modelId="{59BC0A6E-D170-4C42-B8D7-B2AB9AC0D51A}" type="pres">
      <dgm:prSet presAssocID="{5E5FCCFD-1112-F149-B42B-B84559F7A6A6}" presName="desBackupRightNorm" presStyleCnt="0"/>
      <dgm:spPr/>
    </dgm:pt>
    <dgm:pt modelId="{9F465879-C61E-734F-A36C-B2CB23ECD113}" type="pres">
      <dgm:prSet presAssocID="{ED3825B3-BEC6-EC44-BE29-1437AA6B000F}" presName="desSpace" presStyleCnt="0"/>
      <dgm:spPr/>
    </dgm:pt>
    <dgm:pt modelId="{EE6ED183-E29E-2442-9C80-7DD5FC6A5502}" type="pres">
      <dgm:prSet presAssocID="{2536D33E-32F4-2E44-9F92-6622BE3A7328}" presName="desBackupLeftNorm" presStyleCnt="0"/>
      <dgm:spPr/>
    </dgm:pt>
    <dgm:pt modelId="{C2E43D13-8CCA-6841-932C-E19146CC2DA0}" type="pres">
      <dgm:prSet presAssocID="{2536D33E-32F4-2E44-9F92-6622BE3A7328}" presName="desComposite" presStyleCnt="0"/>
      <dgm:spPr/>
    </dgm:pt>
    <dgm:pt modelId="{39E1DFF2-3832-1944-860D-28AAC94E3DDA}" type="pres">
      <dgm:prSet presAssocID="{2536D33E-32F4-2E44-9F92-6622BE3A7328}" presName="desCircle" presStyleLbl="node1" presStyleIdx="11" presStyleCnt="17"/>
      <dgm:spPr/>
    </dgm:pt>
    <dgm:pt modelId="{CABF7275-7595-F946-B2B7-74BF000C0A62}" type="pres">
      <dgm:prSet presAssocID="{2536D33E-32F4-2E44-9F92-6622BE3A7328}" presName="chTx" presStyleLbl="revTx" presStyleIdx="23" presStyleCnt="35"/>
      <dgm:spPr/>
      <dgm:t>
        <a:bodyPr/>
        <a:lstStyle/>
        <a:p>
          <a:endParaRPr lang="en-AU"/>
        </a:p>
      </dgm:t>
    </dgm:pt>
    <dgm:pt modelId="{77FD424F-426B-D147-9278-1AC4FCCE214E}" type="pres">
      <dgm:prSet presAssocID="{2536D33E-32F4-2E44-9F92-6622BE3A7328}" presName="desTx" presStyleLbl="revTx" presStyleIdx="24" presStyleCnt="35">
        <dgm:presLayoutVars>
          <dgm:bulletEnabled val="1"/>
        </dgm:presLayoutVars>
      </dgm:prSet>
      <dgm:spPr/>
    </dgm:pt>
    <dgm:pt modelId="{07C8349B-7443-4F4D-9FE9-504A3ED01EFB}" type="pres">
      <dgm:prSet presAssocID="{2536D33E-32F4-2E44-9F92-6622BE3A7328}" presName="desBackupRightNorm" presStyleCnt="0"/>
      <dgm:spPr/>
    </dgm:pt>
    <dgm:pt modelId="{C94C4040-79C5-064D-936B-603000D54F1B}" type="pres">
      <dgm:prSet presAssocID="{C6758686-9F6B-424E-A24C-0D5157AB0C9F}" presName="desSpace" presStyleCnt="0"/>
      <dgm:spPr/>
    </dgm:pt>
    <dgm:pt modelId="{12492E8F-DCCD-F447-A790-B0D062F58F4F}" type="pres">
      <dgm:prSet presAssocID="{824EDC82-1CCE-BD43-A04B-C0562ABCE8A5}" presName="desBackupLeftNorm" presStyleCnt="0"/>
      <dgm:spPr/>
    </dgm:pt>
    <dgm:pt modelId="{1A7E02FB-EDE2-2D41-BC64-38E9884AE1CF}" type="pres">
      <dgm:prSet presAssocID="{824EDC82-1CCE-BD43-A04B-C0562ABCE8A5}" presName="desComposite" presStyleCnt="0"/>
      <dgm:spPr/>
    </dgm:pt>
    <dgm:pt modelId="{819C65EE-4D31-0448-ADF2-2877EF5DE6BA}" type="pres">
      <dgm:prSet presAssocID="{824EDC82-1CCE-BD43-A04B-C0562ABCE8A5}" presName="desCircle" presStyleLbl="node1" presStyleIdx="12" presStyleCnt="17"/>
      <dgm:spPr/>
    </dgm:pt>
    <dgm:pt modelId="{467062DC-D7D6-CF4A-83E5-DC44C2B21723}" type="pres">
      <dgm:prSet presAssocID="{824EDC82-1CCE-BD43-A04B-C0562ABCE8A5}" presName="chTx" presStyleLbl="revTx" presStyleIdx="25" presStyleCnt="35"/>
      <dgm:spPr/>
      <dgm:t>
        <a:bodyPr/>
        <a:lstStyle/>
        <a:p>
          <a:endParaRPr lang="en-AU"/>
        </a:p>
      </dgm:t>
    </dgm:pt>
    <dgm:pt modelId="{9380F371-1749-F748-89CB-4832D4DC45AE}" type="pres">
      <dgm:prSet presAssocID="{824EDC82-1CCE-BD43-A04B-C0562ABCE8A5}" presName="desTx" presStyleLbl="revTx" presStyleIdx="26" presStyleCnt="35">
        <dgm:presLayoutVars>
          <dgm:bulletEnabled val="1"/>
        </dgm:presLayoutVars>
      </dgm:prSet>
      <dgm:spPr/>
    </dgm:pt>
    <dgm:pt modelId="{EA7C4B91-D999-184C-BF81-3BE3A737673D}" type="pres">
      <dgm:prSet presAssocID="{824EDC82-1CCE-BD43-A04B-C0562ABCE8A5}" presName="desBackupRightNorm" presStyleCnt="0"/>
      <dgm:spPr/>
    </dgm:pt>
    <dgm:pt modelId="{9D8E4D55-E5F7-7F47-A6AD-717091FA9482}" type="pres">
      <dgm:prSet presAssocID="{DBF06DFB-2200-0E44-9D87-3DD97B0D60BE}" presName="desSpace" presStyleCnt="0"/>
      <dgm:spPr/>
    </dgm:pt>
    <dgm:pt modelId="{23DABA88-A304-BE40-9264-9431B6A55EB9}" type="pres">
      <dgm:prSet presAssocID="{06FB3909-56D3-AF43-B99A-E7A5B2AF6650}" presName="desBackupLeftNorm" presStyleCnt="0"/>
      <dgm:spPr/>
    </dgm:pt>
    <dgm:pt modelId="{85B2F637-C1E4-424F-B90E-35FF959E5697}" type="pres">
      <dgm:prSet presAssocID="{06FB3909-56D3-AF43-B99A-E7A5B2AF6650}" presName="desComposite" presStyleCnt="0"/>
      <dgm:spPr/>
    </dgm:pt>
    <dgm:pt modelId="{4B6E3EA0-0B30-4D41-9F83-81E4E06B4CB7}" type="pres">
      <dgm:prSet presAssocID="{06FB3909-56D3-AF43-B99A-E7A5B2AF6650}" presName="desCircle" presStyleLbl="node1" presStyleIdx="13" presStyleCnt="17"/>
      <dgm:spPr/>
    </dgm:pt>
    <dgm:pt modelId="{AFBA9D29-B8F6-0B4C-95A8-769257F48097}" type="pres">
      <dgm:prSet presAssocID="{06FB3909-56D3-AF43-B99A-E7A5B2AF6650}" presName="chTx" presStyleLbl="revTx" presStyleIdx="27" presStyleCnt="35"/>
      <dgm:spPr/>
      <dgm:t>
        <a:bodyPr/>
        <a:lstStyle/>
        <a:p>
          <a:endParaRPr lang="en-AU"/>
        </a:p>
      </dgm:t>
    </dgm:pt>
    <dgm:pt modelId="{5A408BED-F91B-934B-929C-A1C16A737961}" type="pres">
      <dgm:prSet presAssocID="{06FB3909-56D3-AF43-B99A-E7A5B2AF6650}" presName="desTx" presStyleLbl="revTx" presStyleIdx="28" presStyleCnt="35">
        <dgm:presLayoutVars>
          <dgm:bulletEnabled val="1"/>
        </dgm:presLayoutVars>
      </dgm:prSet>
      <dgm:spPr/>
    </dgm:pt>
    <dgm:pt modelId="{967CA313-10F8-2A4A-948C-19D279682261}" type="pres">
      <dgm:prSet presAssocID="{06FB3909-56D3-AF43-B99A-E7A5B2AF6650}" presName="desBackupRightNorm" presStyleCnt="0"/>
      <dgm:spPr/>
    </dgm:pt>
    <dgm:pt modelId="{CCCD30D0-3811-EC49-9BED-71C9636D973E}" type="pres">
      <dgm:prSet presAssocID="{5D83585C-8F07-4D41-BC06-7C97A4E2409B}" presName="desSpace" presStyleCnt="0"/>
      <dgm:spPr/>
    </dgm:pt>
    <dgm:pt modelId="{4CC56AF8-F2E3-1D46-8617-C9B7E838048F}" type="pres">
      <dgm:prSet presAssocID="{57F8646F-6518-6B46-8AE7-7E8E6A7CFB02}" presName="desBackupLeftNorm" presStyleCnt="0"/>
      <dgm:spPr/>
    </dgm:pt>
    <dgm:pt modelId="{0C654B86-2A48-8A4C-9CD2-94E8119C7F1B}" type="pres">
      <dgm:prSet presAssocID="{57F8646F-6518-6B46-8AE7-7E8E6A7CFB02}" presName="desComposite" presStyleCnt="0"/>
      <dgm:spPr/>
    </dgm:pt>
    <dgm:pt modelId="{5066E970-68F7-4644-890E-3B4DA9BCC741}" type="pres">
      <dgm:prSet presAssocID="{57F8646F-6518-6B46-8AE7-7E8E6A7CFB02}" presName="desCircle" presStyleLbl="node1" presStyleIdx="14" presStyleCnt="17"/>
      <dgm:spPr/>
    </dgm:pt>
    <dgm:pt modelId="{DCF92687-D2C1-BB45-AEEF-18086DCE90A0}" type="pres">
      <dgm:prSet presAssocID="{57F8646F-6518-6B46-8AE7-7E8E6A7CFB02}" presName="chTx" presStyleLbl="revTx" presStyleIdx="29" presStyleCnt="35"/>
      <dgm:spPr/>
      <dgm:t>
        <a:bodyPr/>
        <a:lstStyle/>
        <a:p>
          <a:endParaRPr lang="en-AU"/>
        </a:p>
      </dgm:t>
    </dgm:pt>
    <dgm:pt modelId="{02DC3BA2-9B52-D641-BA90-4F5E1F397ACB}" type="pres">
      <dgm:prSet presAssocID="{57F8646F-6518-6B46-8AE7-7E8E6A7CFB02}" presName="desTx" presStyleLbl="revTx" presStyleIdx="30" presStyleCnt="35">
        <dgm:presLayoutVars>
          <dgm:bulletEnabled val="1"/>
        </dgm:presLayoutVars>
      </dgm:prSet>
      <dgm:spPr/>
    </dgm:pt>
    <dgm:pt modelId="{A224A365-8531-1442-8192-7D05CF55AEAF}" type="pres">
      <dgm:prSet presAssocID="{57F8646F-6518-6B46-8AE7-7E8E6A7CFB02}" presName="desBackupRightNorm" presStyleCnt="0"/>
      <dgm:spPr/>
    </dgm:pt>
    <dgm:pt modelId="{C62DED36-057F-B147-A6F0-BA02E871BF9F}" type="pres">
      <dgm:prSet presAssocID="{42A3D74C-7F70-524A-BA15-979324F2DBA5}" presName="desSpace" presStyleCnt="0"/>
      <dgm:spPr/>
    </dgm:pt>
    <dgm:pt modelId="{39A27D47-AA40-C840-8F71-324D9D5DD7BC}" type="pres">
      <dgm:prSet presAssocID="{A00FCC8B-27D5-8F46-A4F1-1172E3272755}" presName="desBackupLeftNorm" presStyleCnt="0"/>
      <dgm:spPr/>
    </dgm:pt>
    <dgm:pt modelId="{4DA9D965-BE23-BA40-B394-BEB331F23A77}" type="pres">
      <dgm:prSet presAssocID="{A00FCC8B-27D5-8F46-A4F1-1172E3272755}" presName="desComposite" presStyleCnt="0"/>
      <dgm:spPr/>
    </dgm:pt>
    <dgm:pt modelId="{3F2B0D10-B7BD-E440-8AC7-DDA2D192D56C}" type="pres">
      <dgm:prSet presAssocID="{A00FCC8B-27D5-8F46-A4F1-1172E3272755}" presName="desCircle" presStyleLbl="node1" presStyleIdx="15" presStyleCnt="17"/>
      <dgm:spPr/>
    </dgm:pt>
    <dgm:pt modelId="{D335FB7F-1757-2043-9C61-9ED9479788F6}" type="pres">
      <dgm:prSet presAssocID="{A00FCC8B-27D5-8F46-A4F1-1172E3272755}" presName="chTx" presStyleLbl="revTx" presStyleIdx="31" presStyleCnt="35"/>
      <dgm:spPr/>
      <dgm:t>
        <a:bodyPr/>
        <a:lstStyle/>
        <a:p>
          <a:endParaRPr lang="en-AU"/>
        </a:p>
      </dgm:t>
    </dgm:pt>
    <dgm:pt modelId="{D3584382-401F-7446-A340-8D5867C8DB3E}" type="pres">
      <dgm:prSet presAssocID="{A00FCC8B-27D5-8F46-A4F1-1172E3272755}" presName="desTx" presStyleLbl="revTx" presStyleIdx="32" presStyleCnt="35">
        <dgm:presLayoutVars>
          <dgm:bulletEnabled val="1"/>
        </dgm:presLayoutVars>
      </dgm:prSet>
      <dgm:spPr/>
    </dgm:pt>
    <dgm:pt modelId="{18454CA5-C78C-C541-8F9E-5E3294059F37}" type="pres">
      <dgm:prSet presAssocID="{A00FCC8B-27D5-8F46-A4F1-1172E3272755}" presName="desBackupRightNorm" presStyleCnt="0"/>
      <dgm:spPr/>
    </dgm:pt>
    <dgm:pt modelId="{C274E5EC-710C-6E4C-B5CF-9BAA5A923FC7}" type="pres">
      <dgm:prSet presAssocID="{B58156F1-3489-A443-BF8E-8DF81A950FE5}" presName="desSpace" presStyleCnt="0"/>
      <dgm:spPr/>
    </dgm:pt>
    <dgm:pt modelId="{6FA3AFF4-3B25-8341-9E65-1EDA9547B65A}" type="pres">
      <dgm:prSet presAssocID="{9179657A-50C6-F34C-BDBB-C4D27783E284}" presName="desBackupLeftNorm" presStyleCnt="0"/>
      <dgm:spPr/>
    </dgm:pt>
    <dgm:pt modelId="{E5CDFF0A-98EA-1E48-BC06-30A9438F47D9}" type="pres">
      <dgm:prSet presAssocID="{9179657A-50C6-F34C-BDBB-C4D27783E284}" presName="desComposite" presStyleCnt="0"/>
      <dgm:spPr/>
    </dgm:pt>
    <dgm:pt modelId="{9F94D61F-51AB-5C40-8E59-761AD946ED4E}" type="pres">
      <dgm:prSet presAssocID="{9179657A-50C6-F34C-BDBB-C4D27783E284}" presName="desCircle" presStyleLbl="node1" presStyleIdx="16" presStyleCnt="17"/>
      <dgm:spPr/>
    </dgm:pt>
    <dgm:pt modelId="{D176EBC7-523F-744C-B273-D2A3847003A4}" type="pres">
      <dgm:prSet presAssocID="{9179657A-50C6-F34C-BDBB-C4D27783E284}" presName="chTx" presStyleLbl="revTx" presStyleIdx="33" presStyleCnt="35"/>
      <dgm:spPr/>
      <dgm:t>
        <a:bodyPr/>
        <a:lstStyle/>
        <a:p>
          <a:endParaRPr lang="en-AU"/>
        </a:p>
      </dgm:t>
    </dgm:pt>
    <dgm:pt modelId="{F61320B2-F176-1C47-BF35-AADA254209BD}" type="pres">
      <dgm:prSet presAssocID="{9179657A-50C6-F34C-BDBB-C4D27783E284}" presName="desTx" presStyleLbl="revTx" presStyleIdx="34" presStyleCnt="35">
        <dgm:presLayoutVars>
          <dgm:bulletEnabled val="1"/>
        </dgm:presLayoutVars>
      </dgm:prSet>
      <dgm:spPr/>
    </dgm:pt>
    <dgm:pt modelId="{8DD1C77D-30D4-9C4F-A490-C6638DA7FE24}" type="pres">
      <dgm:prSet presAssocID="{9179657A-50C6-F34C-BDBB-C4D27783E284}" presName="desBackupRightNorm" presStyleCnt="0"/>
      <dgm:spPr/>
    </dgm:pt>
    <dgm:pt modelId="{E340BF81-5B2D-7045-AC77-C009CA6C2230}" type="pres">
      <dgm:prSet presAssocID="{32603A61-D6EA-B749-BD10-29751B0A1010}" presName="desSpace" presStyleCnt="0"/>
      <dgm:spPr/>
    </dgm:pt>
  </dgm:ptLst>
  <dgm:cxnLst>
    <dgm:cxn modelId="{7E066F13-F014-EC48-9280-8344FF1E7973}" srcId="{2651F40D-4A0C-944F-B60D-E14F7ACFB7C9}" destId="{AB4D0224-FE66-DA42-A4CB-DAECC0E03D2A}" srcOrd="8" destOrd="0" parTransId="{2EDD9B8E-495B-334C-9096-D406FE0F83DE}" sibTransId="{8A0D25A8-AEC1-2B47-825D-1D581F1AD354}"/>
    <dgm:cxn modelId="{7EADBED0-68CA-498B-9699-269A09B92D90}" type="presOf" srcId="{184B15E9-68A9-0D45-B55F-E602DC4DF97B}" destId="{F3E9B940-AECE-FB47-8BF2-2632506D3B79}" srcOrd="0" destOrd="0" presId="urn:microsoft.com/office/officeart/2008/layout/CircleAccentTimeline"/>
    <dgm:cxn modelId="{8B90A461-225B-464B-AF5B-0D53BCB38E0E}" type="presOf" srcId="{06FB3909-56D3-AF43-B99A-E7A5B2AF6650}" destId="{AFBA9D29-B8F6-0B4C-95A8-769257F48097}" srcOrd="0" destOrd="0" presId="urn:microsoft.com/office/officeart/2008/layout/CircleAccentTimeline"/>
    <dgm:cxn modelId="{633A7646-4D1C-4F48-8677-7454EF8236A2}" type="presOf" srcId="{2651F40D-4A0C-944F-B60D-E14F7ACFB7C9}" destId="{2A733D35-E482-7A45-9787-FAB5B316F8CC}" srcOrd="0" destOrd="0" presId="urn:microsoft.com/office/officeart/2008/layout/CircleAccentTimeline"/>
    <dgm:cxn modelId="{0C09B2E2-76B2-408B-9CD5-61570F01AE97}" type="presOf" srcId="{CE303D68-873A-2E42-88CB-6434DF75A3F6}" destId="{2D45595E-B05D-9544-8EC2-369429180A35}" srcOrd="0" destOrd="0" presId="urn:microsoft.com/office/officeart/2008/layout/CircleAccentTimeline"/>
    <dgm:cxn modelId="{5F0F8225-7E2A-084B-8F91-68C34597CFFA}" srcId="{2651F40D-4A0C-944F-B60D-E14F7ACFB7C9}" destId="{46B114D2-65D9-424C-A62C-B6B7A72E9B7F}" srcOrd="0" destOrd="0" parTransId="{9331AB9F-6715-774B-920E-8B13D2573330}" sibTransId="{F6B018A4-E70D-E04C-A880-232AA69E7DFE}"/>
    <dgm:cxn modelId="{F21BD947-DDAA-0B4B-A441-BECA066CF359}" srcId="{2651F40D-4A0C-944F-B60D-E14F7ACFB7C9}" destId="{184B15E9-68A9-0D45-B55F-E602DC4DF97B}" srcOrd="3" destOrd="0" parTransId="{0DBC2895-3230-8648-8126-B85750CC9460}" sibTransId="{3FA01907-96AB-CD46-8ED9-797483254F37}"/>
    <dgm:cxn modelId="{EAA0CF84-2223-A549-B3DE-9640E4B5DCAC}" srcId="{2651F40D-4A0C-944F-B60D-E14F7ACFB7C9}" destId="{5E5FCCFD-1112-F149-B42B-B84559F7A6A6}" srcOrd="10" destOrd="0" parTransId="{4BC380AB-CCDF-3F4D-8370-459804A31502}" sibTransId="{ED3825B3-BEC6-EC44-BE29-1437AA6B000F}"/>
    <dgm:cxn modelId="{0D7EB36A-23DC-4CD6-BE6A-32FE455F3EB9}" type="presOf" srcId="{57F8646F-6518-6B46-8AE7-7E8E6A7CFB02}" destId="{DCF92687-D2C1-BB45-AEEF-18086DCE90A0}" srcOrd="0" destOrd="0" presId="urn:microsoft.com/office/officeart/2008/layout/CircleAccentTimeline"/>
    <dgm:cxn modelId="{EEA9C57D-28E6-1F4A-847B-D71E5B611767}" srcId="{CE303D68-873A-2E42-88CB-6434DF75A3F6}" destId="{2651F40D-4A0C-944F-B60D-E14F7ACFB7C9}" srcOrd="0" destOrd="0" parTransId="{F19D3C67-A001-3A4D-9A5D-33870A80F920}" sibTransId="{423BE795-D4C8-2443-98C3-785A92BDF341}"/>
    <dgm:cxn modelId="{784CB7B1-906E-454F-B5F1-32850FB1217D}" type="presOf" srcId="{A00FCC8B-27D5-8F46-A4F1-1172E3272755}" destId="{D335FB7F-1757-2043-9C61-9ED9479788F6}" srcOrd="0" destOrd="0" presId="urn:microsoft.com/office/officeart/2008/layout/CircleAccentTimeline"/>
    <dgm:cxn modelId="{4F1B3582-03CD-4FF2-A772-90B3E12BFC72}" type="presOf" srcId="{8840AAB6-907D-BD4C-8BD4-3B92552E16F3}" destId="{45EF9DDC-4D91-A644-A60D-4E7CEB3B0DB2}" srcOrd="0" destOrd="0" presId="urn:microsoft.com/office/officeart/2008/layout/CircleAccentTimeline"/>
    <dgm:cxn modelId="{C8163F1B-EFEE-4828-8B27-107CDECBDABD}" type="presOf" srcId="{2536D33E-32F4-2E44-9F92-6622BE3A7328}" destId="{CABF7275-7595-F946-B2B7-74BF000C0A62}" srcOrd="0" destOrd="0" presId="urn:microsoft.com/office/officeart/2008/layout/CircleAccentTimeline"/>
    <dgm:cxn modelId="{E395F408-89C4-5146-B13C-DAEF22D543C0}" srcId="{2651F40D-4A0C-944F-B60D-E14F7ACFB7C9}" destId="{8840AAB6-907D-BD4C-8BD4-3B92552E16F3}" srcOrd="9" destOrd="0" parTransId="{49256632-6168-CA46-8027-4B003F243086}" sibTransId="{A34A5333-670D-D24D-A17B-BC407D71618F}"/>
    <dgm:cxn modelId="{83E4EEB0-0C7F-4045-879A-F2E20B59D901}" srcId="{2651F40D-4A0C-944F-B60D-E14F7ACFB7C9}" destId="{9179657A-50C6-F34C-BDBB-C4D27783E284}" srcOrd="16" destOrd="0" parTransId="{02B9CEB8-47FE-AD4E-9FF8-FE6F61614D67}" sibTransId="{32603A61-D6EA-B749-BD10-29751B0A1010}"/>
    <dgm:cxn modelId="{E530416C-F66F-4C65-B02A-0E441A8EED7C}" type="presOf" srcId="{B9D23134-79CC-AC42-BEA0-3067D7932246}" destId="{EE518C83-4154-5E45-BE8A-E81A7FD374E4}" srcOrd="0" destOrd="0" presId="urn:microsoft.com/office/officeart/2008/layout/CircleAccentTimeline"/>
    <dgm:cxn modelId="{7AFF6AC3-C683-6A42-9FB6-2D39287BFCEF}" srcId="{2651F40D-4A0C-944F-B60D-E14F7ACFB7C9}" destId="{06FB3909-56D3-AF43-B99A-E7A5B2AF6650}" srcOrd="13" destOrd="0" parTransId="{C97BB5BA-1C56-434A-9932-E51F255BE7AF}" sibTransId="{5D83585C-8F07-4D41-BC06-7C97A4E2409B}"/>
    <dgm:cxn modelId="{8D45721C-3F7F-4E44-8D59-7FD7CC0FBA8F}" type="presOf" srcId="{AB4D0224-FE66-DA42-A4CB-DAECC0E03D2A}" destId="{046E6CA7-AAD3-0E48-86D9-C1B53B062F9F}" srcOrd="0" destOrd="0" presId="urn:microsoft.com/office/officeart/2008/layout/CircleAccentTimeline"/>
    <dgm:cxn modelId="{FB09BB83-9E45-D74C-A8A3-B190D4BBD17B}" srcId="{2651F40D-4A0C-944F-B60D-E14F7ACFB7C9}" destId="{A00FCC8B-27D5-8F46-A4F1-1172E3272755}" srcOrd="15" destOrd="0" parTransId="{EA077F49-C938-1A44-8365-7F9E1D5F45B1}" sibTransId="{B58156F1-3489-A443-BF8E-8DF81A950FE5}"/>
    <dgm:cxn modelId="{D5BA6235-2DD9-4FE8-AFB6-73B106C96895}" type="presOf" srcId="{36949D89-A486-0044-AE10-E548487D2A54}" destId="{65C3665B-F987-3D40-AF30-873B71EE1D4F}" srcOrd="0" destOrd="0" presId="urn:microsoft.com/office/officeart/2008/layout/CircleAccentTimeline"/>
    <dgm:cxn modelId="{C9679781-66B7-4712-9B81-30D4E69612CC}" type="presOf" srcId="{46B114D2-65D9-424C-A62C-B6B7A72E9B7F}" destId="{04410B71-F4C0-8E4B-AC71-30CE26BB9845}" srcOrd="0" destOrd="0" presId="urn:microsoft.com/office/officeart/2008/layout/CircleAccentTimeline"/>
    <dgm:cxn modelId="{29DDEA69-8FC4-431F-84E3-FAD59921BBDB}" type="presOf" srcId="{824EDC82-1CCE-BD43-A04B-C0562ABCE8A5}" destId="{467062DC-D7D6-CF4A-83E5-DC44C2B21723}" srcOrd="0" destOrd="0" presId="urn:microsoft.com/office/officeart/2008/layout/CircleAccentTimeline"/>
    <dgm:cxn modelId="{C3059AA0-CB7D-9C4F-98A1-3B418A106477}" srcId="{2651F40D-4A0C-944F-B60D-E14F7ACFB7C9}" destId="{8DCAED69-2141-FC49-B888-86B91459209C}" srcOrd="7" destOrd="0" parTransId="{92921AE4-460D-0947-9C3B-63AE4EB5A280}" sibTransId="{92D4FED3-FDDA-5944-82E9-0343D32F2BFB}"/>
    <dgm:cxn modelId="{E2240915-CEF1-462B-91FF-66EE1A6B7507}" type="presOf" srcId="{B40C8D81-E167-3448-AA7D-02CCA1DEC4A0}" destId="{FAF38070-376D-AE4B-8F33-94CEE90E6FBF}" srcOrd="0" destOrd="0" presId="urn:microsoft.com/office/officeart/2008/layout/CircleAccentTimeline"/>
    <dgm:cxn modelId="{324ED592-E9B9-1644-81EB-AE07C86043E8}" srcId="{2651F40D-4A0C-944F-B60D-E14F7ACFB7C9}" destId="{824EDC82-1CCE-BD43-A04B-C0562ABCE8A5}" srcOrd="12" destOrd="0" parTransId="{E3F96196-6B8C-2743-ACF5-20E9D4234107}" sibTransId="{DBF06DFB-2200-0E44-9D87-3DD97B0D60BE}"/>
    <dgm:cxn modelId="{3B4CCD34-459D-4449-BB06-FEB8A37E0FB5}" type="presOf" srcId="{B459AAE7-7732-8944-9367-F636E1983B6A}" destId="{60E30C1A-9CE9-6041-82B4-B6EA6A4E107B}" srcOrd="0" destOrd="0" presId="urn:microsoft.com/office/officeart/2008/layout/CircleAccentTimeline"/>
    <dgm:cxn modelId="{88DC0940-FF8E-5649-BDAC-0290E7AE549B}" srcId="{2651F40D-4A0C-944F-B60D-E14F7ACFB7C9}" destId="{F25D47B8-81CB-FC44-A86C-907248B7995B}" srcOrd="5" destOrd="0" parTransId="{90B7B238-9BFF-DB41-B9BA-AB9D126318C2}" sibTransId="{07C76EEC-D68B-1C44-9E16-AA377C321119}"/>
    <dgm:cxn modelId="{AD3A3993-BFC6-C244-BB51-4AFD17F327C3}" srcId="{2651F40D-4A0C-944F-B60D-E14F7ACFB7C9}" destId="{B40C8D81-E167-3448-AA7D-02CCA1DEC4A0}" srcOrd="4" destOrd="0" parTransId="{D43B47BE-94C6-3342-B784-A529F8A534B4}" sibTransId="{C5E53BBC-B4C5-C343-874E-2FB43769E13E}"/>
    <dgm:cxn modelId="{0CFE5BF3-2609-4B80-957D-D1EAEFE42950}" type="presOf" srcId="{9179657A-50C6-F34C-BDBB-C4D27783E284}" destId="{D176EBC7-523F-744C-B273-D2A3847003A4}" srcOrd="0" destOrd="0" presId="urn:microsoft.com/office/officeart/2008/layout/CircleAccentTimeline"/>
    <dgm:cxn modelId="{78E6223C-9EE2-6F4E-BE0F-B320767AAF91}" srcId="{2651F40D-4A0C-944F-B60D-E14F7ACFB7C9}" destId="{57F8646F-6518-6B46-8AE7-7E8E6A7CFB02}" srcOrd="14" destOrd="0" parTransId="{759F2116-EBB0-D64D-B865-2FCB873F8837}" sibTransId="{42A3D74C-7F70-524A-BA15-979324F2DBA5}"/>
    <dgm:cxn modelId="{7658212E-09C2-A34F-96B4-B3295C56B67C}" srcId="{2651F40D-4A0C-944F-B60D-E14F7ACFB7C9}" destId="{B459AAE7-7732-8944-9367-F636E1983B6A}" srcOrd="1" destOrd="0" parTransId="{C06ABAB7-7F97-8F43-ACCD-1BACD3C36702}" sibTransId="{4345F907-FDCE-554D-974F-057832538FCC}"/>
    <dgm:cxn modelId="{384DA24A-5FEE-4008-AF6E-CA31EEF417CB}" type="presOf" srcId="{5E5FCCFD-1112-F149-B42B-B84559F7A6A6}" destId="{8F76CC9B-81B2-6F49-9EFD-D80A11FAB669}" srcOrd="0" destOrd="0" presId="urn:microsoft.com/office/officeart/2008/layout/CircleAccentTimeline"/>
    <dgm:cxn modelId="{8C69544C-2B95-1A41-B0F7-0433ED83A9D0}" srcId="{2651F40D-4A0C-944F-B60D-E14F7ACFB7C9}" destId="{36949D89-A486-0044-AE10-E548487D2A54}" srcOrd="2" destOrd="0" parTransId="{64646785-ECE4-CA4D-84F6-81E8B32BFDA2}" sibTransId="{39EE8442-18D0-EF46-B635-D55E45FF28B4}"/>
    <dgm:cxn modelId="{3B3C263B-3A55-4837-B935-A7180B2BDBD8}" type="presOf" srcId="{F25D47B8-81CB-FC44-A86C-907248B7995B}" destId="{8858AB3D-057D-AE4F-95BF-DA82960F4087}" srcOrd="0" destOrd="0" presId="urn:microsoft.com/office/officeart/2008/layout/CircleAccentTimeline"/>
    <dgm:cxn modelId="{8E59C1F5-7D8D-4DF3-BCF1-2EED8F005E26}" type="presOf" srcId="{8DCAED69-2141-FC49-B888-86B91459209C}" destId="{D7FA0374-7C95-0643-B647-F9446C905C1E}" srcOrd="0" destOrd="0" presId="urn:microsoft.com/office/officeart/2008/layout/CircleAccentTimeline"/>
    <dgm:cxn modelId="{289156E9-5F15-6A4D-A0B0-24BCDF8A0161}" srcId="{2651F40D-4A0C-944F-B60D-E14F7ACFB7C9}" destId="{2536D33E-32F4-2E44-9F92-6622BE3A7328}" srcOrd="11" destOrd="0" parTransId="{0490EB2B-8C64-D142-AA6F-EB81D076A6D5}" sibTransId="{C6758686-9F6B-424E-A24C-0D5157AB0C9F}"/>
    <dgm:cxn modelId="{FF05F3A2-F4B6-3E46-8926-2E3DFE286403}" srcId="{2651F40D-4A0C-944F-B60D-E14F7ACFB7C9}" destId="{B9D23134-79CC-AC42-BEA0-3067D7932246}" srcOrd="6" destOrd="0" parTransId="{8CEA9DA8-C436-B44D-A0CF-A0ED9A17A272}" sibTransId="{819983EE-C4A8-354B-90B4-75E99276C070}"/>
    <dgm:cxn modelId="{99344234-DC2F-4322-B332-D0FE30C9FED9}" type="presParOf" srcId="{2D45595E-B05D-9544-8EC2-369429180A35}" destId="{1B40C3A7-3734-214B-9710-6693E1B4BBB0}" srcOrd="0" destOrd="0" presId="urn:microsoft.com/office/officeart/2008/layout/CircleAccentTimeline"/>
    <dgm:cxn modelId="{F2EF7F04-FD16-49C2-BB01-AEFF9BAE6730}" type="presParOf" srcId="{1B40C3A7-3734-214B-9710-6693E1B4BBB0}" destId="{9B457344-ABE0-5B43-80B1-3364B9E1EE55}" srcOrd="0" destOrd="0" presId="urn:microsoft.com/office/officeart/2008/layout/CircleAccentTimeline"/>
    <dgm:cxn modelId="{089F58BD-6964-4A2B-911C-D21B3AAFE3AC}" type="presParOf" srcId="{1B40C3A7-3734-214B-9710-6693E1B4BBB0}" destId="{2A733D35-E482-7A45-9787-FAB5B316F8CC}" srcOrd="1" destOrd="0" presId="urn:microsoft.com/office/officeart/2008/layout/CircleAccentTimeline"/>
    <dgm:cxn modelId="{B62CB9CB-34BA-47C2-804F-877B8C96592C}" type="presParOf" srcId="{1B40C3A7-3734-214B-9710-6693E1B4BBB0}" destId="{387936EB-FEB8-9742-B266-7B681ADC4619}" srcOrd="2" destOrd="0" presId="urn:microsoft.com/office/officeart/2008/layout/CircleAccentTimeline"/>
    <dgm:cxn modelId="{37AEC43F-CE46-4651-BDA2-A12177E5C87E}" type="presParOf" srcId="{2D45595E-B05D-9544-8EC2-369429180A35}" destId="{998F1AA7-D33D-3B46-8F69-AB3D1BA9D7B3}" srcOrd="1" destOrd="0" presId="urn:microsoft.com/office/officeart/2008/layout/CircleAccentTimeline"/>
    <dgm:cxn modelId="{D2EC1897-71AD-40D2-8CE0-F561EC8CF8A2}" type="presParOf" srcId="{2D45595E-B05D-9544-8EC2-369429180A35}" destId="{96E512EF-2715-424C-9666-51BF01E94FCA}" srcOrd="2" destOrd="0" presId="urn:microsoft.com/office/officeart/2008/layout/CircleAccentTimeline"/>
    <dgm:cxn modelId="{73145F7C-B6CB-4BC7-9D98-322694EDCFEB}" type="presParOf" srcId="{2D45595E-B05D-9544-8EC2-369429180A35}" destId="{E2DC5798-DF5F-CC47-B815-6C34CFD5AB9A}" srcOrd="3" destOrd="0" presId="urn:microsoft.com/office/officeart/2008/layout/CircleAccentTimeline"/>
    <dgm:cxn modelId="{90DD7E37-8042-4EA7-B5CF-892F35775E18}" type="presParOf" srcId="{2D45595E-B05D-9544-8EC2-369429180A35}" destId="{E2251719-DC03-284B-9116-CB114B9D9483}" srcOrd="4" destOrd="0" presId="urn:microsoft.com/office/officeart/2008/layout/CircleAccentTimeline"/>
    <dgm:cxn modelId="{E4AD38B3-59E6-4222-B873-771C5C018B24}" type="presParOf" srcId="{E2251719-DC03-284B-9116-CB114B9D9483}" destId="{CFA23E48-7117-E94F-B13B-4B42C1BEA65A}" srcOrd="0" destOrd="0" presId="urn:microsoft.com/office/officeart/2008/layout/CircleAccentTimeline"/>
    <dgm:cxn modelId="{BCF65C54-59F8-4145-8DCD-9F7F608D1392}" type="presParOf" srcId="{E2251719-DC03-284B-9116-CB114B9D9483}" destId="{04410B71-F4C0-8E4B-AC71-30CE26BB9845}" srcOrd="1" destOrd="0" presId="urn:microsoft.com/office/officeart/2008/layout/CircleAccentTimeline"/>
    <dgm:cxn modelId="{ABDA702E-79FB-41BC-A79F-1159981D29F3}" type="presParOf" srcId="{E2251719-DC03-284B-9116-CB114B9D9483}" destId="{F6851A19-B253-DD4B-8652-175F1D0EDC81}" srcOrd="2" destOrd="0" presId="urn:microsoft.com/office/officeart/2008/layout/CircleAccentTimeline"/>
    <dgm:cxn modelId="{38CC3481-63E5-484B-AA93-1F0E77A6FFAC}" type="presParOf" srcId="{2D45595E-B05D-9544-8EC2-369429180A35}" destId="{82076D62-4CCB-5646-8626-ADFC97D136E3}" srcOrd="5" destOrd="0" presId="urn:microsoft.com/office/officeart/2008/layout/CircleAccentTimeline"/>
    <dgm:cxn modelId="{5C857722-5818-4D77-8E27-E3F4A41BEDFE}" type="presParOf" srcId="{2D45595E-B05D-9544-8EC2-369429180A35}" destId="{A6502ECA-F803-B34D-840E-1EDB2B0BBD8E}" srcOrd="6" destOrd="0" presId="urn:microsoft.com/office/officeart/2008/layout/CircleAccentTimeline"/>
    <dgm:cxn modelId="{1766BBB8-3075-4441-B32F-EF49956CC1E3}" type="presParOf" srcId="{2D45595E-B05D-9544-8EC2-369429180A35}" destId="{C797BACC-3939-284E-B793-D71402CD3074}" srcOrd="7" destOrd="0" presId="urn:microsoft.com/office/officeart/2008/layout/CircleAccentTimeline"/>
    <dgm:cxn modelId="{2E0143A6-A7E2-49F8-BB54-7A5D11C15557}" type="presParOf" srcId="{2D45595E-B05D-9544-8EC2-369429180A35}" destId="{6B60E1D0-1211-BC44-8212-D7B63F7D46C0}" srcOrd="8" destOrd="0" presId="urn:microsoft.com/office/officeart/2008/layout/CircleAccentTimeline"/>
    <dgm:cxn modelId="{CF8A0B3D-20D4-49EF-8725-E53E8334EF5B}" type="presParOf" srcId="{6B60E1D0-1211-BC44-8212-D7B63F7D46C0}" destId="{39D6A5C3-A97D-AC49-9125-7A63C1108699}" srcOrd="0" destOrd="0" presId="urn:microsoft.com/office/officeart/2008/layout/CircleAccentTimeline"/>
    <dgm:cxn modelId="{5453ACC4-5867-4C85-B577-651350FD83B8}" type="presParOf" srcId="{6B60E1D0-1211-BC44-8212-D7B63F7D46C0}" destId="{60E30C1A-9CE9-6041-82B4-B6EA6A4E107B}" srcOrd="1" destOrd="0" presId="urn:microsoft.com/office/officeart/2008/layout/CircleAccentTimeline"/>
    <dgm:cxn modelId="{09319EBB-7478-4726-B7D7-C1541D753117}" type="presParOf" srcId="{6B60E1D0-1211-BC44-8212-D7B63F7D46C0}" destId="{EF3B0A67-07EF-8C4A-9938-84B2B033790F}" srcOrd="2" destOrd="0" presId="urn:microsoft.com/office/officeart/2008/layout/CircleAccentTimeline"/>
    <dgm:cxn modelId="{4F9529B4-91E4-44E0-A66E-F2F80DEAEA9B}" type="presParOf" srcId="{2D45595E-B05D-9544-8EC2-369429180A35}" destId="{613AE9E6-E508-3B48-80BE-D02B8DAE5383}" srcOrd="9" destOrd="0" presId="urn:microsoft.com/office/officeart/2008/layout/CircleAccentTimeline"/>
    <dgm:cxn modelId="{20926BBF-3C4E-403A-A5AD-59F869DDC9AB}" type="presParOf" srcId="{2D45595E-B05D-9544-8EC2-369429180A35}" destId="{A196270E-ED0D-1742-8992-3AC6906DA9E0}" srcOrd="10" destOrd="0" presId="urn:microsoft.com/office/officeart/2008/layout/CircleAccentTimeline"/>
    <dgm:cxn modelId="{BCA8437B-1FB9-4C73-86F8-7012A19C8504}" type="presParOf" srcId="{2D45595E-B05D-9544-8EC2-369429180A35}" destId="{C404800B-0003-6C4F-AA09-AD1034ECDB8A}" srcOrd="11" destOrd="0" presId="urn:microsoft.com/office/officeart/2008/layout/CircleAccentTimeline"/>
    <dgm:cxn modelId="{335F25A6-A8FD-4CD6-959D-962EAFB2FB16}" type="presParOf" srcId="{2D45595E-B05D-9544-8EC2-369429180A35}" destId="{09CFC8E0-FEEB-5F45-B5F8-FCE75BAE19B4}" srcOrd="12" destOrd="0" presId="urn:microsoft.com/office/officeart/2008/layout/CircleAccentTimeline"/>
    <dgm:cxn modelId="{D3084E57-9B85-4ADE-B9C1-CE870E44CE66}" type="presParOf" srcId="{09CFC8E0-FEEB-5F45-B5F8-FCE75BAE19B4}" destId="{AAF1F1ED-8406-1445-BE95-6C11BC13B79D}" srcOrd="0" destOrd="0" presId="urn:microsoft.com/office/officeart/2008/layout/CircleAccentTimeline"/>
    <dgm:cxn modelId="{8F463211-007B-4C6D-970B-AC59D8D60ACB}" type="presParOf" srcId="{09CFC8E0-FEEB-5F45-B5F8-FCE75BAE19B4}" destId="{65C3665B-F987-3D40-AF30-873B71EE1D4F}" srcOrd="1" destOrd="0" presId="urn:microsoft.com/office/officeart/2008/layout/CircleAccentTimeline"/>
    <dgm:cxn modelId="{87B3AA0C-AB32-473C-81BB-2FDB72F36F98}" type="presParOf" srcId="{09CFC8E0-FEEB-5F45-B5F8-FCE75BAE19B4}" destId="{E4F57A86-BB01-9248-B4AA-24F9DA03C934}" srcOrd="2" destOrd="0" presId="urn:microsoft.com/office/officeart/2008/layout/CircleAccentTimeline"/>
    <dgm:cxn modelId="{177CAD93-9AA6-454D-9556-1290E4DDA42C}" type="presParOf" srcId="{2D45595E-B05D-9544-8EC2-369429180A35}" destId="{2DACAD34-3120-9942-AD57-D4441684D44A}" srcOrd="13" destOrd="0" presId="urn:microsoft.com/office/officeart/2008/layout/CircleAccentTimeline"/>
    <dgm:cxn modelId="{3D4EAF0B-162F-4B45-A437-D2B8BC44DB6B}" type="presParOf" srcId="{2D45595E-B05D-9544-8EC2-369429180A35}" destId="{75126F07-7E8E-5A41-8410-690B58D7B730}" srcOrd="14" destOrd="0" presId="urn:microsoft.com/office/officeart/2008/layout/CircleAccentTimeline"/>
    <dgm:cxn modelId="{9C8CFBEA-100E-419F-ACF5-CE357FE27ED9}" type="presParOf" srcId="{2D45595E-B05D-9544-8EC2-369429180A35}" destId="{08AF1A9D-00F9-2B4B-A451-EC9CBDBFD877}" srcOrd="15" destOrd="0" presId="urn:microsoft.com/office/officeart/2008/layout/CircleAccentTimeline"/>
    <dgm:cxn modelId="{37FC3D4A-6052-454A-9F4F-3F016529351B}" type="presParOf" srcId="{2D45595E-B05D-9544-8EC2-369429180A35}" destId="{1D7656C1-AC96-1441-9F5C-09EE781B1A4B}" srcOrd="16" destOrd="0" presId="urn:microsoft.com/office/officeart/2008/layout/CircleAccentTimeline"/>
    <dgm:cxn modelId="{0BC40153-73EA-4A32-B2DB-8C95D115DE16}" type="presParOf" srcId="{1D7656C1-AC96-1441-9F5C-09EE781B1A4B}" destId="{BC466BD5-C223-3D48-848B-E9D6FC5C5877}" srcOrd="0" destOrd="0" presId="urn:microsoft.com/office/officeart/2008/layout/CircleAccentTimeline"/>
    <dgm:cxn modelId="{0498D8B0-F88A-4C55-83BC-0E971411BB16}" type="presParOf" srcId="{1D7656C1-AC96-1441-9F5C-09EE781B1A4B}" destId="{F3E9B940-AECE-FB47-8BF2-2632506D3B79}" srcOrd="1" destOrd="0" presId="urn:microsoft.com/office/officeart/2008/layout/CircleAccentTimeline"/>
    <dgm:cxn modelId="{DA35EB77-7BA7-4958-8887-A28F3AC04BEC}" type="presParOf" srcId="{1D7656C1-AC96-1441-9F5C-09EE781B1A4B}" destId="{F952BCD5-09EC-FC46-B5D1-D400E9E354B5}" srcOrd="2" destOrd="0" presId="urn:microsoft.com/office/officeart/2008/layout/CircleAccentTimeline"/>
    <dgm:cxn modelId="{DB6232E1-19F2-4316-82E7-B5F4C784ABA6}" type="presParOf" srcId="{2D45595E-B05D-9544-8EC2-369429180A35}" destId="{C8F18681-B1D4-1144-817C-6D5D01DCB2A0}" srcOrd="17" destOrd="0" presId="urn:microsoft.com/office/officeart/2008/layout/CircleAccentTimeline"/>
    <dgm:cxn modelId="{2640BC86-405E-4FE8-A227-23240F7723FC}" type="presParOf" srcId="{2D45595E-B05D-9544-8EC2-369429180A35}" destId="{252259B7-DD0F-AB4A-940E-44017C0BF919}" srcOrd="18" destOrd="0" presId="urn:microsoft.com/office/officeart/2008/layout/CircleAccentTimeline"/>
    <dgm:cxn modelId="{77008B8F-BC01-413F-88B2-D900919F3B7A}" type="presParOf" srcId="{2D45595E-B05D-9544-8EC2-369429180A35}" destId="{288499ED-1D4B-A144-BCFC-A3AF59548D67}" srcOrd="19" destOrd="0" presId="urn:microsoft.com/office/officeart/2008/layout/CircleAccentTimeline"/>
    <dgm:cxn modelId="{475478D2-41DA-4AE9-A984-BADDFD2944A8}" type="presParOf" srcId="{2D45595E-B05D-9544-8EC2-369429180A35}" destId="{3F029B1A-2C48-3648-8AA3-8BE032463840}" srcOrd="20" destOrd="0" presId="urn:microsoft.com/office/officeart/2008/layout/CircleAccentTimeline"/>
    <dgm:cxn modelId="{271C48C2-7503-4740-944D-D7DC175A9AC1}" type="presParOf" srcId="{3F029B1A-2C48-3648-8AA3-8BE032463840}" destId="{B84CF6C9-2ECC-8449-8E65-03A1EBBBD334}" srcOrd="0" destOrd="0" presId="urn:microsoft.com/office/officeart/2008/layout/CircleAccentTimeline"/>
    <dgm:cxn modelId="{280630E2-8D0D-42E1-B5B9-04F59AF94548}" type="presParOf" srcId="{3F029B1A-2C48-3648-8AA3-8BE032463840}" destId="{FAF38070-376D-AE4B-8F33-94CEE90E6FBF}" srcOrd="1" destOrd="0" presId="urn:microsoft.com/office/officeart/2008/layout/CircleAccentTimeline"/>
    <dgm:cxn modelId="{49157F09-1F87-49E0-8460-3E1DD3DBEA44}" type="presParOf" srcId="{3F029B1A-2C48-3648-8AA3-8BE032463840}" destId="{A54699BB-5AB9-3E41-B3C9-A2031043F4F8}" srcOrd="2" destOrd="0" presId="urn:microsoft.com/office/officeart/2008/layout/CircleAccentTimeline"/>
    <dgm:cxn modelId="{DB6A6961-7EB8-4DD2-B29B-D90E7D2A3B51}" type="presParOf" srcId="{2D45595E-B05D-9544-8EC2-369429180A35}" destId="{09295463-0FD3-8646-805E-BD675C43C4E3}" srcOrd="21" destOrd="0" presId="urn:microsoft.com/office/officeart/2008/layout/CircleAccentTimeline"/>
    <dgm:cxn modelId="{9A945AEF-E3AD-4C80-B3A5-6FCC5DAF171B}" type="presParOf" srcId="{2D45595E-B05D-9544-8EC2-369429180A35}" destId="{37A72B8B-5A63-5049-A9A0-487CE5DA583F}" srcOrd="22" destOrd="0" presId="urn:microsoft.com/office/officeart/2008/layout/CircleAccentTimeline"/>
    <dgm:cxn modelId="{E29ABDF6-EE8D-4CB6-95BC-2F61BFDECA50}" type="presParOf" srcId="{2D45595E-B05D-9544-8EC2-369429180A35}" destId="{BD5AA4E4-EF25-3B44-9275-6D94A16044D2}" srcOrd="23" destOrd="0" presId="urn:microsoft.com/office/officeart/2008/layout/CircleAccentTimeline"/>
    <dgm:cxn modelId="{7B691F24-EC8E-4273-8CA5-C5AD68E77352}" type="presParOf" srcId="{2D45595E-B05D-9544-8EC2-369429180A35}" destId="{9AE758B6-0E6E-0F48-8DFA-55628CC33A46}" srcOrd="24" destOrd="0" presId="urn:microsoft.com/office/officeart/2008/layout/CircleAccentTimeline"/>
    <dgm:cxn modelId="{C77FFD01-37E9-4E55-9080-2B9FCFCAFD51}" type="presParOf" srcId="{9AE758B6-0E6E-0F48-8DFA-55628CC33A46}" destId="{AA13324B-C93B-074C-A58B-FB93BF11126D}" srcOrd="0" destOrd="0" presId="urn:microsoft.com/office/officeart/2008/layout/CircleAccentTimeline"/>
    <dgm:cxn modelId="{9850BA35-CFFA-4F9E-B336-DDF0E813FA2F}" type="presParOf" srcId="{9AE758B6-0E6E-0F48-8DFA-55628CC33A46}" destId="{8858AB3D-057D-AE4F-95BF-DA82960F4087}" srcOrd="1" destOrd="0" presId="urn:microsoft.com/office/officeart/2008/layout/CircleAccentTimeline"/>
    <dgm:cxn modelId="{311D35B3-5EAF-4EB5-A7E3-EA1234E7DDED}" type="presParOf" srcId="{9AE758B6-0E6E-0F48-8DFA-55628CC33A46}" destId="{61F6A5BD-DF0E-EA48-B35C-18107574C9DB}" srcOrd="2" destOrd="0" presId="urn:microsoft.com/office/officeart/2008/layout/CircleAccentTimeline"/>
    <dgm:cxn modelId="{B3321079-558E-40AB-9C00-49C20BE5781F}" type="presParOf" srcId="{2D45595E-B05D-9544-8EC2-369429180A35}" destId="{2C0D820D-F505-2444-8DE7-14F2F0E9AEF4}" srcOrd="25" destOrd="0" presId="urn:microsoft.com/office/officeart/2008/layout/CircleAccentTimeline"/>
    <dgm:cxn modelId="{128F9F3F-2A69-4836-A45B-DB98DEBC2B34}" type="presParOf" srcId="{2D45595E-B05D-9544-8EC2-369429180A35}" destId="{86B52A6A-4729-D64E-923B-EFB21ED3E515}" srcOrd="26" destOrd="0" presId="urn:microsoft.com/office/officeart/2008/layout/CircleAccentTimeline"/>
    <dgm:cxn modelId="{D69BE034-856F-4F98-BF19-A12CF2003F4D}" type="presParOf" srcId="{2D45595E-B05D-9544-8EC2-369429180A35}" destId="{40D9A689-7248-D647-B4A5-8553EF2D4FEA}" srcOrd="27" destOrd="0" presId="urn:microsoft.com/office/officeart/2008/layout/CircleAccentTimeline"/>
    <dgm:cxn modelId="{37B27162-0077-4A15-8D00-EF9887B18B3E}" type="presParOf" srcId="{2D45595E-B05D-9544-8EC2-369429180A35}" destId="{0A6EBB59-E8C3-134D-8F52-3B21E7DAEC6A}" srcOrd="28" destOrd="0" presId="urn:microsoft.com/office/officeart/2008/layout/CircleAccentTimeline"/>
    <dgm:cxn modelId="{237970F8-14FD-492C-8EE7-FF494F5D95C6}" type="presParOf" srcId="{0A6EBB59-E8C3-134D-8F52-3B21E7DAEC6A}" destId="{635E12DF-C976-A44F-9EA5-8E78CB526B45}" srcOrd="0" destOrd="0" presId="urn:microsoft.com/office/officeart/2008/layout/CircleAccentTimeline"/>
    <dgm:cxn modelId="{E6DA092E-ED03-4DBA-92F6-DBC735721251}" type="presParOf" srcId="{0A6EBB59-E8C3-134D-8F52-3B21E7DAEC6A}" destId="{EE518C83-4154-5E45-BE8A-E81A7FD374E4}" srcOrd="1" destOrd="0" presId="urn:microsoft.com/office/officeart/2008/layout/CircleAccentTimeline"/>
    <dgm:cxn modelId="{DFBB982F-4132-46E5-A8A2-97735AF8B12A}" type="presParOf" srcId="{0A6EBB59-E8C3-134D-8F52-3B21E7DAEC6A}" destId="{12B0F489-C856-AD48-944F-D83803BF1F6D}" srcOrd="2" destOrd="0" presId="urn:microsoft.com/office/officeart/2008/layout/CircleAccentTimeline"/>
    <dgm:cxn modelId="{C7846EFD-29AA-4CBE-B4CE-715F3452C21A}" type="presParOf" srcId="{2D45595E-B05D-9544-8EC2-369429180A35}" destId="{D73E379F-850B-D345-98D2-B78E56EAB03D}" srcOrd="29" destOrd="0" presId="urn:microsoft.com/office/officeart/2008/layout/CircleAccentTimeline"/>
    <dgm:cxn modelId="{3D531537-83C6-4B1F-938E-EB98F068EDCC}" type="presParOf" srcId="{2D45595E-B05D-9544-8EC2-369429180A35}" destId="{E8936202-01F2-AC46-936F-794A6AB37393}" srcOrd="30" destOrd="0" presId="urn:microsoft.com/office/officeart/2008/layout/CircleAccentTimeline"/>
    <dgm:cxn modelId="{ABEAE7A9-B56D-4A54-A15D-2E94971C8A33}" type="presParOf" srcId="{2D45595E-B05D-9544-8EC2-369429180A35}" destId="{4E15E7D9-D23F-5D4E-B0BF-4619F2A6649A}" srcOrd="31" destOrd="0" presId="urn:microsoft.com/office/officeart/2008/layout/CircleAccentTimeline"/>
    <dgm:cxn modelId="{E3FA2945-4C66-48D4-ACA6-85300081DCED}" type="presParOf" srcId="{2D45595E-B05D-9544-8EC2-369429180A35}" destId="{02FAAB75-A9AB-CC41-A2FC-B07F65273786}" srcOrd="32" destOrd="0" presId="urn:microsoft.com/office/officeart/2008/layout/CircleAccentTimeline"/>
    <dgm:cxn modelId="{D1ADE3A9-02FC-4373-B7D8-4AC7070BAE7D}" type="presParOf" srcId="{02FAAB75-A9AB-CC41-A2FC-B07F65273786}" destId="{C2126C05-4BC4-564C-A73F-03E316B93A10}" srcOrd="0" destOrd="0" presId="urn:microsoft.com/office/officeart/2008/layout/CircleAccentTimeline"/>
    <dgm:cxn modelId="{3C1FC83D-201E-4DF6-B969-69C4375BAD97}" type="presParOf" srcId="{02FAAB75-A9AB-CC41-A2FC-B07F65273786}" destId="{D7FA0374-7C95-0643-B647-F9446C905C1E}" srcOrd="1" destOrd="0" presId="urn:microsoft.com/office/officeart/2008/layout/CircleAccentTimeline"/>
    <dgm:cxn modelId="{EB8FF2ED-9F4E-47EB-B83E-3AD87BE6C970}" type="presParOf" srcId="{02FAAB75-A9AB-CC41-A2FC-B07F65273786}" destId="{1DDA76AE-5036-D24D-8672-C3107A194DA4}" srcOrd="2" destOrd="0" presId="urn:microsoft.com/office/officeart/2008/layout/CircleAccentTimeline"/>
    <dgm:cxn modelId="{B6EA33F1-7859-40EF-ACEC-CAF84398FA33}" type="presParOf" srcId="{2D45595E-B05D-9544-8EC2-369429180A35}" destId="{EC8864C5-846B-4542-AA9D-FC2D4B59CF7E}" srcOrd="33" destOrd="0" presId="urn:microsoft.com/office/officeart/2008/layout/CircleAccentTimeline"/>
    <dgm:cxn modelId="{80A1D4AA-3E6C-429F-8948-0D0551C38409}" type="presParOf" srcId="{2D45595E-B05D-9544-8EC2-369429180A35}" destId="{F34E45D5-7D91-A649-82FB-6A50FABCDBD7}" srcOrd="34" destOrd="0" presId="urn:microsoft.com/office/officeart/2008/layout/CircleAccentTimeline"/>
    <dgm:cxn modelId="{120F4937-1414-49CF-B5CE-83F8433322F3}" type="presParOf" srcId="{2D45595E-B05D-9544-8EC2-369429180A35}" destId="{6B6E3C9C-A94A-9242-B2A6-296DF0B19571}" srcOrd="35" destOrd="0" presId="urn:microsoft.com/office/officeart/2008/layout/CircleAccentTimeline"/>
    <dgm:cxn modelId="{A49B55DD-7311-47B0-8B8D-A5BF16E95E99}" type="presParOf" srcId="{2D45595E-B05D-9544-8EC2-369429180A35}" destId="{66124347-2C88-4A4F-A6F1-6F7194B386E0}" srcOrd="36" destOrd="0" presId="urn:microsoft.com/office/officeart/2008/layout/CircleAccentTimeline"/>
    <dgm:cxn modelId="{61189161-36C8-4372-B540-F1448879DBBC}" type="presParOf" srcId="{66124347-2C88-4A4F-A6F1-6F7194B386E0}" destId="{65EFDFFB-F459-294F-B317-C12A71220EC7}" srcOrd="0" destOrd="0" presId="urn:microsoft.com/office/officeart/2008/layout/CircleAccentTimeline"/>
    <dgm:cxn modelId="{809327E8-80EF-4810-ABB4-73F0F81AA0DC}" type="presParOf" srcId="{66124347-2C88-4A4F-A6F1-6F7194B386E0}" destId="{046E6CA7-AAD3-0E48-86D9-C1B53B062F9F}" srcOrd="1" destOrd="0" presId="urn:microsoft.com/office/officeart/2008/layout/CircleAccentTimeline"/>
    <dgm:cxn modelId="{C52C5702-6793-47F7-A9E8-0A501E59D324}" type="presParOf" srcId="{66124347-2C88-4A4F-A6F1-6F7194B386E0}" destId="{030903E6-5B0C-E643-88CB-47E15D7AC61B}" srcOrd="2" destOrd="0" presId="urn:microsoft.com/office/officeart/2008/layout/CircleAccentTimeline"/>
    <dgm:cxn modelId="{C6740EF9-E506-4B4A-AB25-7D2850998749}" type="presParOf" srcId="{2D45595E-B05D-9544-8EC2-369429180A35}" destId="{2A05C427-FA9F-2B49-A96D-C731E3CCA50C}" srcOrd="37" destOrd="0" presId="urn:microsoft.com/office/officeart/2008/layout/CircleAccentTimeline"/>
    <dgm:cxn modelId="{FCB5C6C7-2F76-49A3-80FB-70F3BE4BC384}" type="presParOf" srcId="{2D45595E-B05D-9544-8EC2-369429180A35}" destId="{F29D5273-FD01-2043-A9F3-52B2DA822820}" srcOrd="38" destOrd="0" presId="urn:microsoft.com/office/officeart/2008/layout/CircleAccentTimeline"/>
    <dgm:cxn modelId="{3A6F6E37-D6C7-43DB-9504-5C1FB4E5C33A}" type="presParOf" srcId="{2D45595E-B05D-9544-8EC2-369429180A35}" destId="{9C0BBFD5-A222-094B-B09A-264BB27607D4}" srcOrd="39" destOrd="0" presId="urn:microsoft.com/office/officeart/2008/layout/CircleAccentTimeline"/>
    <dgm:cxn modelId="{7C7B515D-CAB8-4105-BA45-0AC67BCACBA0}" type="presParOf" srcId="{2D45595E-B05D-9544-8EC2-369429180A35}" destId="{929F131C-4A6B-7744-8E12-4965E9AD4969}" srcOrd="40" destOrd="0" presId="urn:microsoft.com/office/officeart/2008/layout/CircleAccentTimeline"/>
    <dgm:cxn modelId="{93953B99-2407-429F-AB64-81A9F3E0CFA5}" type="presParOf" srcId="{929F131C-4A6B-7744-8E12-4965E9AD4969}" destId="{0D23A36A-E187-3445-8567-E69D35CAE3CD}" srcOrd="0" destOrd="0" presId="urn:microsoft.com/office/officeart/2008/layout/CircleAccentTimeline"/>
    <dgm:cxn modelId="{398E51BF-1188-48DE-8544-FF66DAC31AD5}" type="presParOf" srcId="{929F131C-4A6B-7744-8E12-4965E9AD4969}" destId="{45EF9DDC-4D91-A644-A60D-4E7CEB3B0DB2}" srcOrd="1" destOrd="0" presId="urn:microsoft.com/office/officeart/2008/layout/CircleAccentTimeline"/>
    <dgm:cxn modelId="{1577B232-B852-48A9-B198-72999F163532}" type="presParOf" srcId="{929F131C-4A6B-7744-8E12-4965E9AD4969}" destId="{FB88CD28-10DA-4C49-B887-9805210DAF4C}" srcOrd="2" destOrd="0" presId="urn:microsoft.com/office/officeart/2008/layout/CircleAccentTimeline"/>
    <dgm:cxn modelId="{45ED606F-2C52-4F82-8C59-CEDA343A58FF}" type="presParOf" srcId="{2D45595E-B05D-9544-8EC2-369429180A35}" destId="{7C2EBB88-8808-8E4A-971E-A8079E1CA357}" srcOrd="41" destOrd="0" presId="urn:microsoft.com/office/officeart/2008/layout/CircleAccentTimeline"/>
    <dgm:cxn modelId="{1E11A082-8D48-4CCD-9F8E-73BC8D86721C}" type="presParOf" srcId="{2D45595E-B05D-9544-8EC2-369429180A35}" destId="{4AB4DBA2-0FE1-D940-AD4F-F2DEBA011C96}" srcOrd="42" destOrd="0" presId="urn:microsoft.com/office/officeart/2008/layout/CircleAccentTimeline"/>
    <dgm:cxn modelId="{43812D3E-281F-49A4-A563-FE824250582C}" type="presParOf" srcId="{2D45595E-B05D-9544-8EC2-369429180A35}" destId="{19986055-3FC1-1245-9C76-36B812A10566}" srcOrd="43" destOrd="0" presId="urn:microsoft.com/office/officeart/2008/layout/CircleAccentTimeline"/>
    <dgm:cxn modelId="{B61B8F6B-8CB9-489D-9E84-E34A76150E2F}" type="presParOf" srcId="{2D45595E-B05D-9544-8EC2-369429180A35}" destId="{23A10E63-83BD-5946-B301-55DF70996C9F}" srcOrd="44" destOrd="0" presId="urn:microsoft.com/office/officeart/2008/layout/CircleAccentTimeline"/>
    <dgm:cxn modelId="{910B8EEC-B9C7-4798-BA7B-9C06749A138A}" type="presParOf" srcId="{23A10E63-83BD-5946-B301-55DF70996C9F}" destId="{355EB2AA-C23D-1B49-9CB6-C2260190BFB8}" srcOrd="0" destOrd="0" presId="urn:microsoft.com/office/officeart/2008/layout/CircleAccentTimeline"/>
    <dgm:cxn modelId="{4E08FB9F-25C7-4AA9-9866-B2CDCF28BA67}" type="presParOf" srcId="{23A10E63-83BD-5946-B301-55DF70996C9F}" destId="{8F76CC9B-81B2-6F49-9EFD-D80A11FAB669}" srcOrd="1" destOrd="0" presId="urn:microsoft.com/office/officeart/2008/layout/CircleAccentTimeline"/>
    <dgm:cxn modelId="{14B9181E-8AD0-46AF-937A-AE7A69A8BEA3}" type="presParOf" srcId="{23A10E63-83BD-5946-B301-55DF70996C9F}" destId="{9A910F85-440C-C341-9580-44C7D4718486}" srcOrd="2" destOrd="0" presId="urn:microsoft.com/office/officeart/2008/layout/CircleAccentTimeline"/>
    <dgm:cxn modelId="{8081065E-04DC-4B91-ADF5-91FA863F7B08}" type="presParOf" srcId="{2D45595E-B05D-9544-8EC2-369429180A35}" destId="{59BC0A6E-D170-4C42-B8D7-B2AB9AC0D51A}" srcOrd="45" destOrd="0" presId="urn:microsoft.com/office/officeart/2008/layout/CircleAccentTimeline"/>
    <dgm:cxn modelId="{B76203F4-DE46-4D0E-9EEE-B973A49ACD86}" type="presParOf" srcId="{2D45595E-B05D-9544-8EC2-369429180A35}" destId="{9F465879-C61E-734F-A36C-B2CB23ECD113}" srcOrd="46" destOrd="0" presId="urn:microsoft.com/office/officeart/2008/layout/CircleAccentTimeline"/>
    <dgm:cxn modelId="{AC98A473-2D61-45F0-A3FF-0CA52B8E1906}" type="presParOf" srcId="{2D45595E-B05D-9544-8EC2-369429180A35}" destId="{EE6ED183-E29E-2442-9C80-7DD5FC6A5502}" srcOrd="47" destOrd="0" presId="urn:microsoft.com/office/officeart/2008/layout/CircleAccentTimeline"/>
    <dgm:cxn modelId="{EA28BC04-3E9A-4794-8AFD-FC235DC2400D}" type="presParOf" srcId="{2D45595E-B05D-9544-8EC2-369429180A35}" destId="{C2E43D13-8CCA-6841-932C-E19146CC2DA0}" srcOrd="48" destOrd="0" presId="urn:microsoft.com/office/officeart/2008/layout/CircleAccentTimeline"/>
    <dgm:cxn modelId="{DDF58835-8250-4DA8-9525-01F0AD7ED802}" type="presParOf" srcId="{C2E43D13-8CCA-6841-932C-E19146CC2DA0}" destId="{39E1DFF2-3832-1944-860D-28AAC94E3DDA}" srcOrd="0" destOrd="0" presId="urn:microsoft.com/office/officeart/2008/layout/CircleAccentTimeline"/>
    <dgm:cxn modelId="{C66193EB-3471-4E29-A36E-6D1B9B59600B}" type="presParOf" srcId="{C2E43D13-8CCA-6841-932C-E19146CC2DA0}" destId="{CABF7275-7595-F946-B2B7-74BF000C0A62}" srcOrd="1" destOrd="0" presId="urn:microsoft.com/office/officeart/2008/layout/CircleAccentTimeline"/>
    <dgm:cxn modelId="{5A2E8A9C-C1B8-42FC-A621-55BA2B1C941A}" type="presParOf" srcId="{C2E43D13-8CCA-6841-932C-E19146CC2DA0}" destId="{77FD424F-426B-D147-9278-1AC4FCCE214E}" srcOrd="2" destOrd="0" presId="urn:microsoft.com/office/officeart/2008/layout/CircleAccentTimeline"/>
    <dgm:cxn modelId="{9C2F956D-676D-46B4-A1E0-CF86A5744E9E}" type="presParOf" srcId="{2D45595E-B05D-9544-8EC2-369429180A35}" destId="{07C8349B-7443-4F4D-9FE9-504A3ED01EFB}" srcOrd="49" destOrd="0" presId="urn:microsoft.com/office/officeart/2008/layout/CircleAccentTimeline"/>
    <dgm:cxn modelId="{69D4A161-718C-4277-8AFD-588ADFE9821D}" type="presParOf" srcId="{2D45595E-B05D-9544-8EC2-369429180A35}" destId="{C94C4040-79C5-064D-936B-603000D54F1B}" srcOrd="50" destOrd="0" presId="urn:microsoft.com/office/officeart/2008/layout/CircleAccentTimeline"/>
    <dgm:cxn modelId="{6958BF8C-338C-4E2B-9606-A8C680B4D41A}" type="presParOf" srcId="{2D45595E-B05D-9544-8EC2-369429180A35}" destId="{12492E8F-DCCD-F447-A790-B0D062F58F4F}" srcOrd="51" destOrd="0" presId="urn:microsoft.com/office/officeart/2008/layout/CircleAccentTimeline"/>
    <dgm:cxn modelId="{3C2C01CD-13FB-4D34-B0F8-C09B239379C0}" type="presParOf" srcId="{2D45595E-B05D-9544-8EC2-369429180A35}" destId="{1A7E02FB-EDE2-2D41-BC64-38E9884AE1CF}" srcOrd="52" destOrd="0" presId="urn:microsoft.com/office/officeart/2008/layout/CircleAccentTimeline"/>
    <dgm:cxn modelId="{05372EEE-717C-4031-ADBA-51DE4462F2DE}" type="presParOf" srcId="{1A7E02FB-EDE2-2D41-BC64-38E9884AE1CF}" destId="{819C65EE-4D31-0448-ADF2-2877EF5DE6BA}" srcOrd="0" destOrd="0" presId="urn:microsoft.com/office/officeart/2008/layout/CircleAccentTimeline"/>
    <dgm:cxn modelId="{14F06509-E31B-4289-B16B-FD6C00726BC4}" type="presParOf" srcId="{1A7E02FB-EDE2-2D41-BC64-38E9884AE1CF}" destId="{467062DC-D7D6-CF4A-83E5-DC44C2B21723}" srcOrd="1" destOrd="0" presId="urn:microsoft.com/office/officeart/2008/layout/CircleAccentTimeline"/>
    <dgm:cxn modelId="{6C2C7775-0979-4460-AFFA-DEBF1AD3D1AF}" type="presParOf" srcId="{1A7E02FB-EDE2-2D41-BC64-38E9884AE1CF}" destId="{9380F371-1749-F748-89CB-4832D4DC45AE}" srcOrd="2" destOrd="0" presId="urn:microsoft.com/office/officeart/2008/layout/CircleAccentTimeline"/>
    <dgm:cxn modelId="{E630582C-FCEC-488C-9537-213A9BE53111}" type="presParOf" srcId="{2D45595E-B05D-9544-8EC2-369429180A35}" destId="{EA7C4B91-D999-184C-BF81-3BE3A737673D}" srcOrd="53" destOrd="0" presId="urn:microsoft.com/office/officeart/2008/layout/CircleAccentTimeline"/>
    <dgm:cxn modelId="{BDE64F53-1A08-4AB8-ABF8-F9C6934D1484}" type="presParOf" srcId="{2D45595E-B05D-9544-8EC2-369429180A35}" destId="{9D8E4D55-E5F7-7F47-A6AD-717091FA9482}" srcOrd="54" destOrd="0" presId="urn:microsoft.com/office/officeart/2008/layout/CircleAccentTimeline"/>
    <dgm:cxn modelId="{D5383E23-558D-4A1A-8DF1-A94E9E38E384}" type="presParOf" srcId="{2D45595E-B05D-9544-8EC2-369429180A35}" destId="{23DABA88-A304-BE40-9264-9431B6A55EB9}" srcOrd="55" destOrd="0" presId="urn:microsoft.com/office/officeart/2008/layout/CircleAccentTimeline"/>
    <dgm:cxn modelId="{EB641087-C6F4-4CB7-99E9-3FF924154C23}" type="presParOf" srcId="{2D45595E-B05D-9544-8EC2-369429180A35}" destId="{85B2F637-C1E4-424F-B90E-35FF959E5697}" srcOrd="56" destOrd="0" presId="urn:microsoft.com/office/officeart/2008/layout/CircleAccentTimeline"/>
    <dgm:cxn modelId="{5B166197-F6C3-4BE7-A35F-FF5E68D1F4B4}" type="presParOf" srcId="{85B2F637-C1E4-424F-B90E-35FF959E5697}" destId="{4B6E3EA0-0B30-4D41-9F83-81E4E06B4CB7}" srcOrd="0" destOrd="0" presId="urn:microsoft.com/office/officeart/2008/layout/CircleAccentTimeline"/>
    <dgm:cxn modelId="{42971AA3-5A3F-4FA3-97FC-DC4B371CA56F}" type="presParOf" srcId="{85B2F637-C1E4-424F-B90E-35FF959E5697}" destId="{AFBA9D29-B8F6-0B4C-95A8-769257F48097}" srcOrd="1" destOrd="0" presId="urn:microsoft.com/office/officeart/2008/layout/CircleAccentTimeline"/>
    <dgm:cxn modelId="{2726A9B4-2215-4734-90D4-A5CBE8EB8EBB}" type="presParOf" srcId="{85B2F637-C1E4-424F-B90E-35FF959E5697}" destId="{5A408BED-F91B-934B-929C-A1C16A737961}" srcOrd="2" destOrd="0" presId="urn:microsoft.com/office/officeart/2008/layout/CircleAccentTimeline"/>
    <dgm:cxn modelId="{33162CEA-823E-4FDF-BDEA-73BCB19B4BB5}" type="presParOf" srcId="{2D45595E-B05D-9544-8EC2-369429180A35}" destId="{967CA313-10F8-2A4A-948C-19D279682261}" srcOrd="57" destOrd="0" presId="urn:microsoft.com/office/officeart/2008/layout/CircleAccentTimeline"/>
    <dgm:cxn modelId="{9B14F07E-D818-430F-A495-4A4D4B532EAB}" type="presParOf" srcId="{2D45595E-B05D-9544-8EC2-369429180A35}" destId="{CCCD30D0-3811-EC49-9BED-71C9636D973E}" srcOrd="58" destOrd="0" presId="urn:microsoft.com/office/officeart/2008/layout/CircleAccentTimeline"/>
    <dgm:cxn modelId="{8409A0B8-23B0-4F53-89B5-A82304615346}" type="presParOf" srcId="{2D45595E-B05D-9544-8EC2-369429180A35}" destId="{4CC56AF8-F2E3-1D46-8617-C9B7E838048F}" srcOrd="59" destOrd="0" presId="urn:microsoft.com/office/officeart/2008/layout/CircleAccentTimeline"/>
    <dgm:cxn modelId="{AD455606-7F49-400B-B5F8-275999A063F1}" type="presParOf" srcId="{2D45595E-B05D-9544-8EC2-369429180A35}" destId="{0C654B86-2A48-8A4C-9CD2-94E8119C7F1B}" srcOrd="60" destOrd="0" presId="urn:microsoft.com/office/officeart/2008/layout/CircleAccentTimeline"/>
    <dgm:cxn modelId="{57932ED9-B740-4FCB-A6F1-273B399286D3}" type="presParOf" srcId="{0C654B86-2A48-8A4C-9CD2-94E8119C7F1B}" destId="{5066E970-68F7-4644-890E-3B4DA9BCC741}" srcOrd="0" destOrd="0" presId="urn:microsoft.com/office/officeart/2008/layout/CircleAccentTimeline"/>
    <dgm:cxn modelId="{43B4A70F-4907-463C-9C7D-352D15A10CB2}" type="presParOf" srcId="{0C654B86-2A48-8A4C-9CD2-94E8119C7F1B}" destId="{DCF92687-D2C1-BB45-AEEF-18086DCE90A0}" srcOrd="1" destOrd="0" presId="urn:microsoft.com/office/officeart/2008/layout/CircleAccentTimeline"/>
    <dgm:cxn modelId="{06FDD81B-5E20-434C-AEF6-A7AD87575586}" type="presParOf" srcId="{0C654B86-2A48-8A4C-9CD2-94E8119C7F1B}" destId="{02DC3BA2-9B52-D641-BA90-4F5E1F397ACB}" srcOrd="2" destOrd="0" presId="urn:microsoft.com/office/officeart/2008/layout/CircleAccentTimeline"/>
    <dgm:cxn modelId="{3C6C0A20-6F77-4BB9-A385-7C47C9D8A906}" type="presParOf" srcId="{2D45595E-B05D-9544-8EC2-369429180A35}" destId="{A224A365-8531-1442-8192-7D05CF55AEAF}" srcOrd="61" destOrd="0" presId="urn:microsoft.com/office/officeart/2008/layout/CircleAccentTimeline"/>
    <dgm:cxn modelId="{40FDF44D-FAC7-4768-A9E8-E307A9C2F8AB}" type="presParOf" srcId="{2D45595E-B05D-9544-8EC2-369429180A35}" destId="{C62DED36-057F-B147-A6F0-BA02E871BF9F}" srcOrd="62" destOrd="0" presId="urn:microsoft.com/office/officeart/2008/layout/CircleAccentTimeline"/>
    <dgm:cxn modelId="{5BCC4679-0280-4A45-BDF5-A0709C440588}" type="presParOf" srcId="{2D45595E-B05D-9544-8EC2-369429180A35}" destId="{39A27D47-AA40-C840-8F71-324D9D5DD7BC}" srcOrd="63" destOrd="0" presId="urn:microsoft.com/office/officeart/2008/layout/CircleAccentTimeline"/>
    <dgm:cxn modelId="{160C8B5D-965B-4EF8-9F77-6B61861DCB64}" type="presParOf" srcId="{2D45595E-B05D-9544-8EC2-369429180A35}" destId="{4DA9D965-BE23-BA40-B394-BEB331F23A77}" srcOrd="64" destOrd="0" presId="urn:microsoft.com/office/officeart/2008/layout/CircleAccentTimeline"/>
    <dgm:cxn modelId="{3DA66EC7-914E-431B-B313-D56DE4D1785A}" type="presParOf" srcId="{4DA9D965-BE23-BA40-B394-BEB331F23A77}" destId="{3F2B0D10-B7BD-E440-8AC7-DDA2D192D56C}" srcOrd="0" destOrd="0" presId="urn:microsoft.com/office/officeart/2008/layout/CircleAccentTimeline"/>
    <dgm:cxn modelId="{48374B39-5A6B-485F-8703-FF203921859C}" type="presParOf" srcId="{4DA9D965-BE23-BA40-B394-BEB331F23A77}" destId="{D335FB7F-1757-2043-9C61-9ED9479788F6}" srcOrd="1" destOrd="0" presId="urn:microsoft.com/office/officeart/2008/layout/CircleAccentTimeline"/>
    <dgm:cxn modelId="{34B0D30D-60A8-4CBB-9186-EB07833737DB}" type="presParOf" srcId="{4DA9D965-BE23-BA40-B394-BEB331F23A77}" destId="{D3584382-401F-7446-A340-8D5867C8DB3E}" srcOrd="2" destOrd="0" presId="urn:microsoft.com/office/officeart/2008/layout/CircleAccentTimeline"/>
    <dgm:cxn modelId="{470B7CE7-D6AA-4C85-ADC8-9603AFA9B956}" type="presParOf" srcId="{2D45595E-B05D-9544-8EC2-369429180A35}" destId="{18454CA5-C78C-C541-8F9E-5E3294059F37}" srcOrd="65" destOrd="0" presId="urn:microsoft.com/office/officeart/2008/layout/CircleAccentTimeline"/>
    <dgm:cxn modelId="{E7247A71-A0AA-42F2-9538-012FE26DF477}" type="presParOf" srcId="{2D45595E-B05D-9544-8EC2-369429180A35}" destId="{C274E5EC-710C-6E4C-B5CF-9BAA5A923FC7}" srcOrd="66" destOrd="0" presId="urn:microsoft.com/office/officeart/2008/layout/CircleAccentTimeline"/>
    <dgm:cxn modelId="{71C04A8A-3E70-4623-9F45-27B9E85D19E8}" type="presParOf" srcId="{2D45595E-B05D-9544-8EC2-369429180A35}" destId="{6FA3AFF4-3B25-8341-9E65-1EDA9547B65A}" srcOrd="67" destOrd="0" presId="urn:microsoft.com/office/officeart/2008/layout/CircleAccentTimeline"/>
    <dgm:cxn modelId="{00CE4525-DF39-4887-A25C-B70C901687A4}" type="presParOf" srcId="{2D45595E-B05D-9544-8EC2-369429180A35}" destId="{E5CDFF0A-98EA-1E48-BC06-30A9438F47D9}" srcOrd="68" destOrd="0" presId="urn:microsoft.com/office/officeart/2008/layout/CircleAccentTimeline"/>
    <dgm:cxn modelId="{AD3E284C-2601-40A2-9C8D-EA04C344690B}" type="presParOf" srcId="{E5CDFF0A-98EA-1E48-BC06-30A9438F47D9}" destId="{9F94D61F-51AB-5C40-8E59-761AD946ED4E}" srcOrd="0" destOrd="0" presId="urn:microsoft.com/office/officeart/2008/layout/CircleAccentTimeline"/>
    <dgm:cxn modelId="{4D13DC46-6AA6-486B-8751-8EFCA338D719}" type="presParOf" srcId="{E5CDFF0A-98EA-1E48-BC06-30A9438F47D9}" destId="{D176EBC7-523F-744C-B273-D2A3847003A4}" srcOrd="1" destOrd="0" presId="urn:microsoft.com/office/officeart/2008/layout/CircleAccentTimeline"/>
    <dgm:cxn modelId="{7BACE189-0B62-4613-91FC-6E37D6A9C66A}" type="presParOf" srcId="{E5CDFF0A-98EA-1E48-BC06-30A9438F47D9}" destId="{F61320B2-F176-1C47-BF35-AADA254209BD}" srcOrd="2" destOrd="0" presId="urn:microsoft.com/office/officeart/2008/layout/CircleAccentTimeline"/>
    <dgm:cxn modelId="{1004E780-9756-4D58-863D-D77FFBB10F04}" type="presParOf" srcId="{2D45595E-B05D-9544-8EC2-369429180A35}" destId="{8DD1C77D-30D4-9C4F-A490-C6638DA7FE24}" srcOrd="69" destOrd="0" presId="urn:microsoft.com/office/officeart/2008/layout/CircleAccentTimeline"/>
    <dgm:cxn modelId="{D40941B4-4399-498D-8E35-EA780ED66428}" type="presParOf" srcId="{2D45595E-B05D-9544-8EC2-369429180A35}" destId="{E340BF81-5B2D-7045-AC77-C009CA6C2230}" srcOrd="70" destOrd="0" presId="urn:microsoft.com/office/officeart/2008/layout/CircleAccentTimeline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C5FC71-181F-497E-8018-062A6D58041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7CEAD545-A360-4802-82F5-EA7CDFBC9CAE}">
      <dgm:prSet phldrT="[Text]" custT="1"/>
      <dgm:spPr/>
      <dgm:t>
        <a:bodyPr/>
        <a:lstStyle/>
        <a:p>
          <a:r>
            <a:rPr lang="en-US" sz="1800" dirty="0">
              <a:latin typeface="+mj-lt"/>
              <a:cs typeface="Times New Roman" panose="02020603050405020304" pitchFamily="18" charset="0"/>
            </a:rPr>
            <a:t>-The Islamic Centre for Development of Trade (ICDT) organizes biennial OIC Trade Fair in one of the OIC Member States. </a:t>
          </a:r>
          <a:endParaRPr lang="x-none" sz="1800" dirty="0"/>
        </a:p>
      </dgm:t>
    </dgm:pt>
    <dgm:pt modelId="{DF644CC7-89FC-4B7E-9124-70D5C3989547}" type="parTrans" cxnId="{659ABCFD-6AD7-4D2C-9B39-154F69EB015B}">
      <dgm:prSet/>
      <dgm:spPr/>
      <dgm:t>
        <a:bodyPr/>
        <a:lstStyle/>
        <a:p>
          <a:endParaRPr lang="x-none"/>
        </a:p>
      </dgm:t>
    </dgm:pt>
    <dgm:pt modelId="{12B66B85-A0AD-4EE3-8A71-E8AA5D92E683}" type="sibTrans" cxnId="{659ABCFD-6AD7-4D2C-9B39-154F69EB015B}">
      <dgm:prSet/>
      <dgm:spPr/>
      <dgm:t>
        <a:bodyPr/>
        <a:lstStyle/>
        <a:p>
          <a:endParaRPr lang="x-none"/>
        </a:p>
      </dgm:t>
    </dgm:pt>
    <dgm:pt modelId="{CB116BBA-4FA4-4557-A763-CC69576840C3}">
      <dgm:prSet custT="1"/>
      <dgm:spPr/>
      <dgm:t>
        <a:bodyPr/>
        <a:lstStyle/>
        <a:p>
          <a:r>
            <a:rPr lang="en-US" sz="1800" dirty="0">
              <a:latin typeface="+mj-lt"/>
              <a:cs typeface="Times New Roman" panose="02020603050405020304" pitchFamily="18" charset="0"/>
            </a:rPr>
            <a:t>-Main goal of the Fairs is to introduce products, industries, and services of the OIC Member States and raise the level of trade and investment opportunities among them.</a:t>
          </a:r>
        </a:p>
      </dgm:t>
    </dgm:pt>
    <dgm:pt modelId="{27245FF3-DC7C-40BB-B7C0-86C2E947A374}" type="parTrans" cxnId="{0AB47ED7-A0AB-4260-8B1B-E4C4E87B44F1}">
      <dgm:prSet/>
      <dgm:spPr/>
      <dgm:t>
        <a:bodyPr/>
        <a:lstStyle/>
        <a:p>
          <a:endParaRPr lang="x-none"/>
        </a:p>
      </dgm:t>
    </dgm:pt>
    <dgm:pt modelId="{53FE5562-ADD1-4D26-9557-33EE1CB92438}" type="sibTrans" cxnId="{0AB47ED7-A0AB-4260-8B1B-E4C4E87B44F1}">
      <dgm:prSet/>
      <dgm:spPr/>
      <dgm:t>
        <a:bodyPr/>
        <a:lstStyle/>
        <a:p>
          <a:endParaRPr lang="x-none"/>
        </a:p>
      </dgm:t>
    </dgm:pt>
    <dgm:pt modelId="{634159EE-D951-4E04-94C9-28E18A7694DB}" type="pres">
      <dgm:prSet presAssocID="{A3C5FC71-181F-497E-8018-062A6D58041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AU"/>
        </a:p>
      </dgm:t>
    </dgm:pt>
    <dgm:pt modelId="{F30A1697-8875-4921-B061-3C6483268DB7}" type="pres">
      <dgm:prSet presAssocID="{7CEAD545-A360-4802-82F5-EA7CDFBC9CAE}" presName="thickLine" presStyleLbl="alignNode1" presStyleIdx="0" presStyleCnt="2"/>
      <dgm:spPr/>
    </dgm:pt>
    <dgm:pt modelId="{85572883-F5BD-44CC-9DF1-CF5B7EEBFB56}" type="pres">
      <dgm:prSet presAssocID="{7CEAD545-A360-4802-82F5-EA7CDFBC9CAE}" presName="horz1" presStyleCnt="0"/>
      <dgm:spPr/>
    </dgm:pt>
    <dgm:pt modelId="{D1BB9C8A-DF45-47CD-95EE-FD7D48879A44}" type="pres">
      <dgm:prSet presAssocID="{7CEAD545-A360-4802-82F5-EA7CDFBC9CAE}" presName="tx1" presStyleLbl="revTx" presStyleIdx="0" presStyleCnt="2"/>
      <dgm:spPr/>
      <dgm:t>
        <a:bodyPr/>
        <a:lstStyle/>
        <a:p>
          <a:endParaRPr lang="en-AU"/>
        </a:p>
      </dgm:t>
    </dgm:pt>
    <dgm:pt modelId="{3B4D8EA9-8D8E-4446-B89B-5073D80C5224}" type="pres">
      <dgm:prSet presAssocID="{7CEAD545-A360-4802-82F5-EA7CDFBC9CAE}" presName="vert1" presStyleCnt="0"/>
      <dgm:spPr/>
    </dgm:pt>
    <dgm:pt modelId="{094197CC-35C9-486F-A737-FA2C0E8F8125}" type="pres">
      <dgm:prSet presAssocID="{CB116BBA-4FA4-4557-A763-CC69576840C3}" presName="thickLine" presStyleLbl="alignNode1" presStyleIdx="1" presStyleCnt="2"/>
      <dgm:spPr/>
    </dgm:pt>
    <dgm:pt modelId="{5318E693-7DBA-46EC-9A9A-03BCB044190A}" type="pres">
      <dgm:prSet presAssocID="{CB116BBA-4FA4-4557-A763-CC69576840C3}" presName="horz1" presStyleCnt="0"/>
      <dgm:spPr/>
    </dgm:pt>
    <dgm:pt modelId="{4E344EF8-288A-4DA4-9E61-6FCBA7146487}" type="pres">
      <dgm:prSet presAssocID="{CB116BBA-4FA4-4557-A763-CC69576840C3}" presName="tx1" presStyleLbl="revTx" presStyleIdx="1" presStyleCnt="2"/>
      <dgm:spPr/>
      <dgm:t>
        <a:bodyPr/>
        <a:lstStyle/>
        <a:p>
          <a:endParaRPr lang="en-AU"/>
        </a:p>
      </dgm:t>
    </dgm:pt>
    <dgm:pt modelId="{71228B33-4ACC-4439-8417-95AE1C962A9D}" type="pres">
      <dgm:prSet presAssocID="{CB116BBA-4FA4-4557-A763-CC69576840C3}" presName="vert1" presStyleCnt="0"/>
      <dgm:spPr/>
    </dgm:pt>
  </dgm:ptLst>
  <dgm:cxnLst>
    <dgm:cxn modelId="{412B1915-67DC-4933-B580-60954B317870}" type="presOf" srcId="{A3C5FC71-181F-497E-8018-062A6D580414}" destId="{634159EE-D951-4E04-94C9-28E18A7694DB}" srcOrd="0" destOrd="0" presId="urn:microsoft.com/office/officeart/2008/layout/LinedList"/>
    <dgm:cxn modelId="{C9CA16DA-8742-4A3A-B83F-7FD98C4D0EBD}" type="presOf" srcId="{CB116BBA-4FA4-4557-A763-CC69576840C3}" destId="{4E344EF8-288A-4DA4-9E61-6FCBA7146487}" srcOrd="0" destOrd="0" presId="urn:microsoft.com/office/officeart/2008/layout/LinedList"/>
    <dgm:cxn modelId="{659ABCFD-6AD7-4D2C-9B39-154F69EB015B}" srcId="{A3C5FC71-181F-497E-8018-062A6D580414}" destId="{7CEAD545-A360-4802-82F5-EA7CDFBC9CAE}" srcOrd="0" destOrd="0" parTransId="{DF644CC7-89FC-4B7E-9124-70D5C3989547}" sibTransId="{12B66B85-A0AD-4EE3-8A71-E8AA5D92E683}"/>
    <dgm:cxn modelId="{0AB47ED7-A0AB-4260-8B1B-E4C4E87B44F1}" srcId="{A3C5FC71-181F-497E-8018-062A6D580414}" destId="{CB116BBA-4FA4-4557-A763-CC69576840C3}" srcOrd="1" destOrd="0" parTransId="{27245FF3-DC7C-40BB-B7C0-86C2E947A374}" sibTransId="{53FE5562-ADD1-4D26-9557-33EE1CB92438}"/>
    <dgm:cxn modelId="{EB367920-DA4B-4FF1-99BD-AAEF8D547C29}" type="presOf" srcId="{7CEAD545-A360-4802-82F5-EA7CDFBC9CAE}" destId="{D1BB9C8A-DF45-47CD-95EE-FD7D48879A44}" srcOrd="0" destOrd="0" presId="urn:microsoft.com/office/officeart/2008/layout/LinedList"/>
    <dgm:cxn modelId="{7C804810-53E4-4BFF-9C57-CFFF05B3EC2A}" type="presParOf" srcId="{634159EE-D951-4E04-94C9-28E18A7694DB}" destId="{F30A1697-8875-4921-B061-3C6483268DB7}" srcOrd="0" destOrd="0" presId="urn:microsoft.com/office/officeart/2008/layout/LinedList"/>
    <dgm:cxn modelId="{42D694DC-0EF2-4630-8D02-5638D17A718D}" type="presParOf" srcId="{634159EE-D951-4E04-94C9-28E18A7694DB}" destId="{85572883-F5BD-44CC-9DF1-CF5B7EEBFB56}" srcOrd="1" destOrd="0" presId="urn:microsoft.com/office/officeart/2008/layout/LinedList"/>
    <dgm:cxn modelId="{A374699F-5367-4D48-B7A3-D4719B05DCCF}" type="presParOf" srcId="{85572883-F5BD-44CC-9DF1-CF5B7EEBFB56}" destId="{D1BB9C8A-DF45-47CD-95EE-FD7D48879A44}" srcOrd="0" destOrd="0" presId="urn:microsoft.com/office/officeart/2008/layout/LinedList"/>
    <dgm:cxn modelId="{13EB3AB8-7039-4496-99F7-421087350A2B}" type="presParOf" srcId="{85572883-F5BD-44CC-9DF1-CF5B7EEBFB56}" destId="{3B4D8EA9-8D8E-4446-B89B-5073D80C5224}" srcOrd="1" destOrd="0" presId="urn:microsoft.com/office/officeart/2008/layout/LinedList"/>
    <dgm:cxn modelId="{8C5CA816-2E53-4245-B9A3-652567DBF60E}" type="presParOf" srcId="{634159EE-D951-4E04-94C9-28E18A7694DB}" destId="{094197CC-35C9-486F-A737-FA2C0E8F8125}" srcOrd="2" destOrd="0" presId="urn:microsoft.com/office/officeart/2008/layout/LinedList"/>
    <dgm:cxn modelId="{980B153F-9D95-4A78-B5F4-54CBE074F526}" type="presParOf" srcId="{634159EE-D951-4E04-94C9-28E18A7694DB}" destId="{5318E693-7DBA-46EC-9A9A-03BCB044190A}" srcOrd="3" destOrd="0" presId="urn:microsoft.com/office/officeart/2008/layout/LinedList"/>
    <dgm:cxn modelId="{F5DD3F4D-77D7-4333-81B2-F1E643C622D6}" type="presParOf" srcId="{5318E693-7DBA-46EC-9A9A-03BCB044190A}" destId="{4E344EF8-288A-4DA4-9E61-6FCBA7146487}" srcOrd="0" destOrd="0" presId="urn:microsoft.com/office/officeart/2008/layout/LinedList"/>
    <dgm:cxn modelId="{212A1E31-A076-429C-BAAD-3E27ECCE67E2}" type="presParOf" srcId="{5318E693-7DBA-46EC-9A9A-03BCB044190A}" destId="{71228B33-4ACC-4439-8417-95AE1C962A9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303D68-873A-2E42-88CB-6434DF75A3F6}" type="doc">
      <dgm:prSet loTypeId="urn:microsoft.com/office/officeart/2008/layout/CircleAccentTimeline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737DEA49-DCA1-F643-95A3-E7F6FF2EFFEB}">
      <dgm:prSet phldrT="[Text]" custT="1"/>
      <dgm:spPr/>
      <dgm:t>
        <a:bodyPr/>
        <a:lstStyle/>
        <a:p>
          <a:r>
            <a:rPr lang="en-GB" sz="1600" dirty="0">
              <a:latin typeface="+mj-lt"/>
              <a:cs typeface="Times New Roman" panose="02020603050405020304" pitchFamily="18" charset="0"/>
            </a:rPr>
            <a:t>WEXNET formalized structure created by EPB in 1999</a:t>
          </a:r>
        </a:p>
      </dgm:t>
    </dgm:pt>
    <dgm:pt modelId="{1EDE921F-7307-DD48-9EAC-A89ED1F85E2B}" type="parTrans" cxnId="{DB5B0B61-E1AF-1243-A1AE-A4F79AF2B813}">
      <dgm:prSet/>
      <dgm:spPr/>
      <dgm:t>
        <a:bodyPr/>
        <a:lstStyle/>
        <a:p>
          <a:endParaRPr lang="en-GB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FCDF46-E04A-E449-BA30-22F3E518916E}" type="sibTrans" cxnId="{DB5B0B61-E1AF-1243-A1AE-A4F79AF2B813}">
      <dgm:prSet/>
      <dgm:spPr/>
      <dgm:t>
        <a:bodyPr/>
        <a:lstStyle/>
        <a:p>
          <a:endParaRPr lang="en-GB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51F40D-4A0C-944F-B60D-E14F7ACFB7C9}">
      <dgm:prSet phldrT="[Text]" custT="1"/>
      <dgm:spPr/>
      <dgm:t>
        <a:bodyPr/>
        <a:lstStyle/>
        <a:p>
          <a:r>
            <a:rPr lang="en-GB" sz="1600" dirty="0">
              <a:latin typeface="+mj-lt"/>
              <a:cs typeface="Times New Roman" panose="02020603050405020304" pitchFamily="18" charset="0"/>
            </a:rPr>
            <a:t>2001 Karachi </a:t>
          </a:r>
        </a:p>
      </dgm:t>
    </dgm:pt>
    <dgm:pt modelId="{F19D3C67-A001-3A4D-9A5D-33870A80F920}" type="parTrans" cxnId="{EEA9C57D-28E6-1F4A-847B-D71E5B611767}">
      <dgm:prSet/>
      <dgm:spPr/>
      <dgm:t>
        <a:bodyPr/>
        <a:lstStyle/>
        <a:p>
          <a:endParaRPr lang="en-GB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3BE795-D4C8-2443-98C3-785A92BDF341}" type="sibTrans" cxnId="{EEA9C57D-28E6-1F4A-847B-D71E5B611767}">
      <dgm:prSet/>
      <dgm:spPr/>
      <dgm:t>
        <a:bodyPr/>
        <a:lstStyle/>
        <a:p>
          <a:endParaRPr lang="en-GB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B114D2-65D9-424C-A62C-B6B7A72E9B7F}">
      <dgm:prSet phldrT="[Text]" custT="1"/>
      <dgm:spPr/>
      <dgm:t>
        <a:bodyPr/>
        <a:lstStyle/>
        <a:p>
          <a:r>
            <a:rPr lang="en-GB" sz="1600" dirty="0">
              <a:latin typeface="+mj-lt"/>
              <a:cs typeface="Times New Roman" panose="02020603050405020304" pitchFamily="18" charset="0"/>
            </a:rPr>
            <a:t>2002 Karachi</a:t>
          </a:r>
        </a:p>
      </dgm:t>
    </dgm:pt>
    <dgm:pt modelId="{9331AB9F-6715-774B-920E-8B13D2573330}" type="parTrans" cxnId="{5F0F8225-7E2A-084B-8F91-68C34597CFFA}">
      <dgm:prSet/>
      <dgm:spPr/>
      <dgm:t>
        <a:bodyPr/>
        <a:lstStyle/>
        <a:p>
          <a:endParaRPr lang="en-GB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B018A4-E70D-E04C-A880-232AA69E7DFE}" type="sibTrans" cxnId="{5F0F8225-7E2A-084B-8F91-68C34597CFFA}">
      <dgm:prSet/>
      <dgm:spPr/>
      <dgm:t>
        <a:bodyPr/>
        <a:lstStyle/>
        <a:p>
          <a:endParaRPr lang="en-GB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949D89-A486-0044-AE10-E548487D2A54}">
      <dgm:prSet phldrT="[Text]" custT="1"/>
      <dgm:spPr/>
      <dgm:t>
        <a:bodyPr/>
        <a:lstStyle/>
        <a:p>
          <a:r>
            <a:rPr lang="en-GB" sz="1600" dirty="0">
              <a:latin typeface="+mj-lt"/>
              <a:cs typeface="Times New Roman" panose="02020603050405020304" pitchFamily="18" charset="0"/>
            </a:rPr>
            <a:t>2005 Karachi</a:t>
          </a:r>
        </a:p>
      </dgm:t>
    </dgm:pt>
    <dgm:pt modelId="{64646785-ECE4-CA4D-84F6-81E8B32BFDA2}" type="parTrans" cxnId="{8C69544C-2B95-1A41-B0F7-0433ED83A9D0}">
      <dgm:prSet/>
      <dgm:spPr/>
      <dgm:t>
        <a:bodyPr/>
        <a:lstStyle/>
        <a:p>
          <a:endParaRPr lang="en-GB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EE8442-18D0-EF46-B635-D55E45FF28B4}" type="sibTrans" cxnId="{8C69544C-2B95-1A41-B0F7-0433ED83A9D0}">
      <dgm:prSet/>
      <dgm:spPr/>
      <dgm:t>
        <a:bodyPr/>
        <a:lstStyle/>
        <a:p>
          <a:endParaRPr lang="en-GB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FB3909-56D3-AF43-B99A-E7A5B2AF6650}">
      <dgm:prSet phldrT="[Text]" custT="1"/>
      <dgm:spPr/>
      <dgm:t>
        <a:bodyPr/>
        <a:lstStyle/>
        <a:p>
          <a:r>
            <a:rPr lang="en-GB" sz="1600" dirty="0">
              <a:latin typeface="+mj-lt"/>
              <a:cs typeface="Times New Roman" panose="02020603050405020304" pitchFamily="18" charset="0"/>
            </a:rPr>
            <a:t>2010 Lahore</a:t>
          </a:r>
        </a:p>
      </dgm:t>
    </dgm:pt>
    <dgm:pt modelId="{C97BB5BA-1C56-434A-9932-E51F255BE7AF}" type="parTrans" cxnId="{7AFF6AC3-C683-6A42-9FB6-2D39287BFCEF}">
      <dgm:prSet/>
      <dgm:spPr/>
      <dgm:t>
        <a:bodyPr/>
        <a:lstStyle/>
        <a:p>
          <a:endParaRPr lang="en-GB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83585C-8F07-4D41-BC06-7C97A4E2409B}" type="sibTrans" cxnId="{7AFF6AC3-C683-6A42-9FB6-2D39287BFCEF}">
      <dgm:prSet/>
      <dgm:spPr/>
      <dgm:t>
        <a:bodyPr/>
        <a:lstStyle/>
        <a:p>
          <a:endParaRPr lang="en-GB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616857-063C-734F-961F-7927043AAFB6}">
      <dgm:prSet phldrT="[Text]" custT="1"/>
      <dgm:spPr/>
      <dgm:t>
        <a:bodyPr/>
        <a:lstStyle/>
        <a:p>
          <a:r>
            <a:rPr lang="en-GB" sz="1600" dirty="0">
              <a:latin typeface="+mj-lt"/>
              <a:cs typeface="Times New Roman" panose="02020603050405020304" pitchFamily="18" charset="0"/>
            </a:rPr>
            <a:t>2014 Lahore</a:t>
          </a:r>
        </a:p>
      </dgm:t>
    </dgm:pt>
    <dgm:pt modelId="{4DE2A074-3CDD-0645-B2F9-B24D1D2F884E}" type="parTrans" cxnId="{CF318F15-096C-5047-B604-15F6CE03C70A}">
      <dgm:prSet/>
      <dgm:spPr/>
      <dgm:t>
        <a:bodyPr/>
        <a:lstStyle/>
        <a:p>
          <a:endParaRPr lang="en-GB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567008-6ABF-C040-AAF7-A14F29C082A8}" type="sibTrans" cxnId="{CF318F15-096C-5047-B604-15F6CE03C70A}">
      <dgm:prSet/>
      <dgm:spPr/>
      <dgm:t>
        <a:bodyPr/>
        <a:lstStyle/>
        <a:p>
          <a:endParaRPr lang="en-GB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ACD754-4F63-3F4A-B172-A1DD85B080D3}">
      <dgm:prSet phldrT="[Text]" custT="1"/>
      <dgm:spPr/>
      <dgm:t>
        <a:bodyPr/>
        <a:lstStyle/>
        <a:p>
          <a:r>
            <a:rPr lang="en-GB" sz="1600" dirty="0">
              <a:latin typeface="+mj-lt"/>
              <a:cs typeface="Times New Roman" panose="02020603050405020304" pitchFamily="18" charset="0"/>
            </a:rPr>
            <a:t>2015 Lahore</a:t>
          </a:r>
        </a:p>
      </dgm:t>
    </dgm:pt>
    <dgm:pt modelId="{1F3844B1-264C-2A4F-B4D4-CB9728B73066}" type="parTrans" cxnId="{497890E1-D8B3-D247-8D76-013B8A0D71A6}">
      <dgm:prSet/>
      <dgm:spPr/>
      <dgm:t>
        <a:bodyPr/>
        <a:lstStyle/>
        <a:p>
          <a:endParaRPr lang="en-GB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70EC47-6BC8-2549-96F5-96CB64D861FF}" type="sibTrans" cxnId="{497890E1-D8B3-D247-8D76-013B8A0D71A6}">
      <dgm:prSet/>
      <dgm:spPr/>
      <dgm:t>
        <a:bodyPr/>
        <a:lstStyle/>
        <a:p>
          <a:endParaRPr lang="en-GB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59AAE7-7732-8944-9367-F636E1983B6A}">
      <dgm:prSet phldrT="[Text]" custT="1"/>
      <dgm:spPr/>
      <dgm:t>
        <a:bodyPr/>
        <a:lstStyle/>
        <a:p>
          <a:r>
            <a:rPr lang="en-GB" sz="1600" dirty="0">
              <a:latin typeface="+mj-lt"/>
              <a:cs typeface="Times New Roman" panose="02020603050405020304" pitchFamily="18" charset="0"/>
            </a:rPr>
            <a:t>2003 Lahore</a:t>
          </a:r>
        </a:p>
      </dgm:t>
    </dgm:pt>
    <dgm:pt modelId="{C06ABAB7-7F97-8F43-ACCD-1BACD3C36702}" type="parTrans" cxnId="{7658212E-09C2-A34F-96B4-B3295C56B67C}">
      <dgm:prSet/>
      <dgm:spPr/>
      <dgm:t>
        <a:bodyPr/>
        <a:lstStyle/>
        <a:p>
          <a:endParaRPr lang="en-GB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45F907-FDCE-554D-974F-057832538FCC}" type="sibTrans" cxnId="{7658212E-09C2-A34F-96B4-B3295C56B67C}">
      <dgm:prSet/>
      <dgm:spPr/>
      <dgm:t>
        <a:bodyPr/>
        <a:lstStyle/>
        <a:p>
          <a:endParaRPr lang="en-GB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4EDC82-1CCE-BD43-A04B-C0562ABCE8A5}">
      <dgm:prSet phldrT="[Text]" custT="1"/>
      <dgm:spPr/>
      <dgm:t>
        <a:bodyPr/>
        <a:lstStyle/>
        <a:p>
          <a:r>
            <a:rPr lang="en-GB" sz="1600" dirty="0">
              <a:latin typeface="+mj-lt"/>
              <a:cs typeface="Times New Roman" panose="02020603050405020304" pitchFamily="18" charset="0"/>
            </a:rPr>
            <a:t>2006 Karachi</a:t>
          </a:r>
        </a:p>
      </dgm:t>
    </dgm:pt>
    <dgm:pt modelId="{E3F96196-6B8C-2743-ACF5-20E9D4234107}" type="parTrans" cxnId="{324ED592-E9B9-1644-81EB-AE07C86043E8}">
      <dgm:prSet/>
      <dgm:spPr/>
      <dgm:t>
        <a:bodyPr/>
        <a:lstStyle/>
        <a:p>
          <a:endParaRPr lang="en-GB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F06DFB-2200-0E44-9D87-3DD97B0D60BE}" type="sibTrans" cxnId="{324ED592-E9B9-1644-81EB-AE07C86043E8}">
      <dgm:prSet/>
      <dgm:spPr/>
      <dgm:t>
        <a:bodyPr/>
        <a:lstStyle/>
        <a:p>
          <a:endParaRPr lang="en-GB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D9E454-346B-A349-BFDF-CF4430FFC787}">
      <dgm:prSet custT="1"/>
      <dgm:spPr/>
      <dgm:t>
        <a:bodyPr/>
        <a:lstStyle/>
        <a:p>
          <a:r>
            <a:rPr lang="en-GB" sz="1600" dirty="0">
              <a:latin typeface="+mj-lt"/>
              <a:cs typeface="Times New Roman" panose="02020603050405020304" pitchFamily="18" charset="0"/>
            </a:rPr>
            <a:t>2022 Lahore</a:t>
          </a:r>
        </a:p>
      </dgm:t>
    </dgm:pt>
    <dgm:pt modelId="{4674DED8-2C4B-0243-AC94-B5C2F2ADD1DF}" type="parTrans" cxnId="{015016EA-C35A-ED49-956D-773106CE4FF3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715082-3763-DC43-A581-98A7CF3C30DB}" type="sibTrans" cxnId="{015016EA-C35A-ED49-956D-773106CE4FF3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7F5096-EB1C-493B-9C3A-9B7454B85D4B}">
      <dgm:prSet custT="1"/>
      <dgm:spPr/>
      <dgm:t>
        <a:bodyPr/>
        <a:lstStyle/>
        <a:p>
          <a:r>
            <a:rPr lang="en-GB" sz="1600" dirty="0">
              <a:latin typeface="+mj-lt"/>
              <a:cs typeface="Times New Roman" panose="02020603050405020304" pitchFamily="18" charset="0"/>
            </a:rPr>
            <a:t>2023 Lahore</a:t>
          </a:r>
        </a:p>
      </dgm:t>
    </dgm:pt>
    <dgm:pt modelId="{9D7E90D7-F392-4240-B893-73378A7F1E45}" type="parTrans" cxnId="{98F68D95-4C78-4525-8513-6A51F04DF8DF}">
      <dgm:prSet/>
      <dgm:spPr/>
      <dgm:t>
        <a:bodyPr/>
        <a:lstStyle/>
        <a:p>
          <a:endParaRPr lang="x-none"/>
        </a:p>
      </dgm:t>
    </dgm:pt>
    <dgm:pt modelId="{0484CE6B-15A3-4315-831B-49A43B786465}" type="sibTrans" cxnId="{98F68D95-4C78-4525-8513-6A51F04DF8DF}">
      <dgm:prSet/>
      <dgm:spPr/>
      <dgm:t>
        <a:bodyPr/>
        <a:lstStyle/>
        <a:p>
          <a:endParaRPr lang="x-none"/>
        </a:p>
      </dgm:t>
    </dgm:pt>
    <dgm:pt modelId="{2D45595E-B05D-9544-8EC2-369429180A35}" type="pres">
      <dgm:prSet presAssocID="{CE303D68-873A-2E42-88CB-6434DF75A3F6}" presName="Name0" presStyleCnt="0">
        <dgm:presLayoutVars>
          <dgm:dir/>
        </dgm:presLayoutVars>
      </dgm:prSet>
      <dgm:spPr/>
      <dgm:t>
        <a:bodyPr/>
        <a:lstStyle/>
        <a:p>
          <a:endParaRPr lang="en-AU"/>
        </a:p>
      </dgm:t>
    </dgm:pt>
    <dgm:pt modelId="{060F8A50-110F-9142-AA4A-B2030FA8BFAF}" type="pres">
      <dgm:prSet presAssocID="{737DEA49-DCA1-F643-95A3-E7F6FF2EFFEB}" presName="parComposite" presStyleCnt="0"/>
      <dgm:spPr/>
    </dgm:pt>
    <dgm:pt modelId="{E3BFCC6D-0FE0-C343-8981-D36C67DE7D08}" type="pres">
      <dgm:prSet presAssocID="{737DEA49-DCA1-F643-95A3-E7F6FF2EFFEB}" presName="parBigCircle" presStyleLbl="node0" presStyleIdx="0" presStyleCnt="1"/>
      <dgm:spPr/>
    </dgm:pt>
    <dgm:pt modelId="{DBD7571E-DEAB-1245-BA1F-0F0D358B1CE2}" type="pres">
      <dgm:prSet presAssocID="{737DEA49-DCA1-F643-95A3-E7F6FF2EFFEB}" presName="parTx" presStyleLbl="revTx" presStyleIdx="0" presStyleCnt="21"/>
      <dgm:spPr/>
      <dgm:t>
        <a:bodyPr/>
        <a:lstStyle/>
        <a:p>
          <a:endParaRPr lang="en-AU"/>
        </a:p>
      </dgm:t>
    </dgm:pt>
    <dgm:pt modelId="{2145CCAE-10E3-3248-AE04-1E8CDC995CA0}" type="pres">
      <dgm:prSet presAssocID="{737DEA49-DCA1-F643-95A3-E7F6FF2EFFEB}" presName="bSpace" presStyleCnt="0"/>
      <dgm:spPr/>
    </dgm:pt>
    <dgm:pt modelId="{C1A3DEFA-336D-A349-8BE8-77AB110BCE6D}" type="pres">
      <dgm:prSet presAssocID="{737DEA49-DCA1-F643-95A3-E7F6FF2EFFEB}" presName="parBackupNorm" presStyleCnt="0"/>
      <dgm:spPr/>
    </dgm:pt>
    <dgm:pt modelId="{C7E22060-D887-3847-A197-0978F47D3C5C}" type="pres">
      <dgm:prSet presAssocID="{F9FCDF46-E04A-E449-BA30-22F3E518916E}" presName="parSpace" presStyleCnt="0"/>
      <dgm:spPr/>
    </dgm:pt>
    <dgm:pt modelId="{00BDF3B8-8D84-214C-BAFD-BA60BA837CD9}" type="pres">
      <dgm:prSet presAssocID="{2651F40D-4A0C-944F-B60D-E14F7ACFB7C9}" presName="desBackupLeftNorm" presStyleCnt="0"/>
      <dgm:spPr/>
    </dgm:pt>
    <dgm:pt modelId="{FA2129A3-68A0-E941-8281-2FFE815C190B}" type="pres">
      <dgm:prSet presAssocID="{2651F40D-4A0C-944F-B60D-E14F7ACFB7C9}" presName="desComposite" presStyleCnt="0"/>
      <dgm:spPr/>
    </dgm:pt>
    <dgm:pt modelId="{7211CF84-A34A-F04A-A670-1BAE1BD04A7A}" type="pres">
      <dgm:prSet presAssocID="{2651F40D-4A0C-944F-B60D-E14F7ACFB7C9}" presName="desCircle" presStyleLbl="node1" presStyleIdx="0" presStyleCnt="10"/>
      <dgm:spPr/>
    </dgm:pt>
    <dgm:pt modelId="{1FBECBFE-AB67-3346-A238-642F71E32012}" type="pres">
      <dgm:prSet presAssocID="{2651F40D-4A0C-944F-B60D-E14F7ACFB7C9}" presName="chTx" presStyleLbl="revTx" presStyleIdx="1" presStyleCnt="21"/>
      <dgm:spPr/>
      <dgm:t>
        <a:bodyPr/>
        <a:lstStyle/>
        <a:p>
          <a:endParaRPr lang="en-AU"/>
        </a:p>
      </dgm:t>
    </dgm:pt>
    <dgm:pt modelId="{CB1BFBE3-5258-9245-AB31-097CC8E53ACE}" type="pres">
      <dgm:prSet presAssocID="{2651F40D-4A0C-944F-B60D-E14F7ACFB7C9}" presName="desTx" presStyleLbl="revTx" presStyleIdx="2" presStyleCnt="21">
        <dgm:presLayoutVars>
          <dgm:bulletEnabled val="1"/>
        </dgm:presLayoutVars>
      </dgm:prSet>
      <dgm:spPr/>
    </dgm:pt>
    <dgm:pt modelId="{265AE592-6F8B-C045-B64A-73D55A28AA62}" type="pres">
      <dgm:prSet presAssocID="{2651F40D-4A0C-944F-B60D-E14F7ACFB7C9}" presName="desBackupRightNorm" presStyleCnt="0"/>
      <dgm:spPr/>
    </dgm:pt>
    <dgm:pt modelId="{82414151-2A81-8245-8CC4-7D04424ED95E}" type="pres">
      <dgm:prSet presAssocID="{423BE795-D4C8-2443-98C3-785A92BDF341}" presName="desSpace" presStyleCnt="0"/>
      <dgm:spPr/>
    </dgm:pt>
    <dgm:pt modelId="{B5097947-433B-5F4C-A511-63954FE6B1B5}" type="pres">
      <dgm:prSet presAssocID="{46B114D2-65D9-424C-A62C-B6B7A72E9B7F}" presName="desBackupLeftNorm" presStyleCnt="0"/>
      <dgm:spPr/>
    </dgm:pt>
    <dgm:pt modelId="{9392CC53-0936-BA48-8CD0-0B63D07137E8}" type="pres">
      <dgm:prSet presAssocID="{46B114D2-65D9-424C-A62C-B6B7A72E9B7F}" presName="desComposite" presStyleCnt="0"/>
      <dgm:spPr/>
    </dgm:pt>
    <dgm:pt modelId="{C91A3F18-A97A-A24D-84BB-75362BBDA1E7}" type="pres">
      <dgm:prSet presAssocID="{46B114D2-65D9-424C-A62C-B6B7A72E9B7F}" presName="desCircle" presStyleLbl="node1" presStyleIdx="1" presStyleCnt="10"/>
      <dgm:spPr/>
    </dgm:pt>
    <dgm:pt modelId="{38344D0F-1357-214F-9871-4488C3BCD80D}" type="pres">
      <dgm:prSet presAssocID="{46B114D2-65D9-424C-A62C-B6B7A72E9B7F}" presName="chTx" presStyleLbl="revTx" presStyleIdx="3" presStyleCnt="21"/>
      <dgm:spPr/>
      <dgm:t>
        <a:bodyPr/>
        <a:lstStyle/>
        <a:p>
          <a:endParaRPr lang="en-AU"/>
        </a:p>
      </dgm:t>
    </dgm:pt>
    <dgm:pt modelId="{B93B87ED-EDC8-3A4F-8AF9-92C21A0C29CA}" type="pres">
      <dgm:prSet presAssocID="{46B114D2-65D9-424C-A62C-B6B7A72E9B7F}" presName="desTx" presStyleLbl="revTx" presStyleIdx="4" presStyleCnt="21">
        <dgm:presLayoutVars>
          <dgm:bulletEnabled val="1"/>
        </dgm:presLayoutVars>
      </dgm:prSet>
      <dgm:spPr/>
    </dgm:pt>
    <dgm:pt modelId="{4BACE3C6-4842-CF4A-B0DB-C113D9156281}" type="pres">
      <dgm:prSet presAssocID="{46B114D2-65D9-424C-A62C-B6B7A72E9B7F}" presName="desBackupRightNorm" presStyleCnt="0"/>
      <dgm:spPr/>
    </dgm:pt>
    <dgm:pt modelId="{8FCD1E2C-81FD-104B-9277-9AA82F9CAF20}" type="pres">
      <dgm:prSet presAssocID="{F6B018A4-E70D-E04C-A880-232AA69E7DFE}" presName="desSpace" presStyleCnt="0"/>
      <dgm:spPr/>
    </dgm:pt>
    <dgm:pt modelId="{B734426F-AD02-AF4F-ABC7-D5C235584B27}" type="pres">
      <dgm:prSet presAssocID="{B459AAE7-7732-8944-9367-F636E1983B6A}" presName="desBackupLeftNorm" presStyleCnt="0"/>
      <dgm:spPr/>
    </dgm:pt>
    <dgm:pt modelId="{8B7E01A4-1B32-674F-A739-77EC00831BE4}" type="pres">
      <dgm:prSet presAssocID="{B459AAE7-7732-8944-9367-F636E1983B6A}" presName="desComposite" presStyleCnt="0"/>
      <dgm:spPr/>
    </dgm:pt>
    <dgm:pt modelId="{48C68A30-17D9-D24C-9581-58B5F4127458}" type="pres">
      <dgm:prSet presAssocID="{B459AAE7-7732-8944-9367-F636E1983B6A}" presName="desCircle" presStyleLbl="node1" presStyleIdx="2" presStyleCnt="10"/>
      <dgm:spPr/>
    </dgm:pt>
    <dgm:pt modelId="{B531B49A-3E9C-C64C-AE16-A863C97FA15F}" type="pres">
      <dgm:prSet presAssocID="{B459AAE7-7732-8944-9367-F636E1983B6A}" presName="chTx" presStyleLbl="revTx" presStyleIdx="5" presStyleCnt="21"/>
      <dgm:spPr/>
      <dgm:t>
        <a:bodyPr/>
        <a:lstStyle/>
        <a:p>
          <a:endParaRPr lang="en-AU"/>
        </a:p>
      </dgm:t>
    </dgm:pt>
    <dgm:pt modelId="{306CCC98-6884-5143-9AC8-C655F22C780C}" type="pres">
      <dgm:prSet presAssocID="{B459AAE7-7732-8944-9367-F636E1983B6A}" presName="desTx" presStyleLbl="revTx" presStyleIdx="6" presStyleCnt="21">
        <dgm:presLayoutVars>
          <dgm:bulletEnabled val="1"/>
        </dgm:presLayoutVars>
      </dgm:prSet>
      <dgm:spPr/>
    </dgm:pt>
    <dgm:pt modelId="{C8E6EE80-3CF0-F34B-A7CB-B98184C26BA9}" type="pres">
      <dgm:prSet presAssocID="{B459AAE7-7732-8944-9367-F636E1983B6A}" presName="desBackupRightNorm" presStyleCnt="0"/>
      <dgm:spPr/>
    </dgm:pt>
    <dgm:pt modelId="{BF7E339E-CAE4-EC46-8D51-FCFBE265410C}" type="pres">
      <dgm:prSet presAssocID="{4345F907-FDCE-554D-974F-057832538FCC}" presName="desSpace" presStyleCnt="0"/>
      <dgm:spPr/>
    </dgm:pt>
    <dgm:pt modelId="{386AE50A-9DCA-BF49-BA25-49AF3E5C5AA8}" type="pres">
      <dgm:prSet presAssocID="{36949D89-A486-0044-AE10-E548487D2A54}" presName="desBackupLeftNorm" presStyleCnt="0"/>
      <dgm:spPr/>
    </dgm:pt>
    <dgm:pt modelId="{4BEA4837-9452-B446-B9CF-18A34E8D3727}" type="pres">
      <dgm:prSet presAssocID="{36949D89-A486-0044-AE10-E548487D2A54}" presName="desComposite" presStyleCnt="0"/>
      <dgm:spPr/>
    </dgm:pt>
    <dgm:pt modelId="{D2CFA4C6-CAFB-ED41-9AF9-5D322ACABAB3}" type="pres">
      <dgm:prSet presAssocID="{36949D89-A486-0044-AE10-E548487D2A54}" presName="desCircle" presStyleLbl="node1" presStyleIdx="3" presStyleCnt="10"/>
      <dgm:spPr/>
    </dgm:pt>
    <dgm:pt modelId="{814F0D70-925A-9540-941A-6B892D39BBAF}" type="pres">
      <dgm:prSet presAssocID="{36949D89-A486-0044-AE10-E548487D2A54}" presName="chTx" presStyleLbl="revTx" presStyleIdx="7" presStyleCnt="21"/>
      <dgm:spPr/>
      <dgm:t>
        <a:bodyPr/>
        <a:lstStyle/>
        <a:p>
          <a:endParaRPr lang="en-AU"/>
        </a:p>
      </dgm:t>
    </dgm:pt>
    <dgm:pt modelId="{02411B4F-1777-2F40-9B2C-DA9765ABFB70}" type="pres">
      <dgm:prSet presAssocID="{36949D89-A486-0044-AE10-E548487D2A54}" presName="desTx" presStyleLbl="revTx" presStyleIdx="8" presStyleCnt="21">
        <dgm:presLayoutVars>
          <dgm:bulletEnabled val="1"/>
        </dgm:presLayoutVars>
      </dgm:prSet>
      <dgm:spPr/>
    </dgm:pt>
    <dgm:pt modelId="{978A46FD-3631-E244-B8F8-2299060422A5}" type="pres">
      <dgm:prSet presAssocID="{36949D89-A486-0044-AE10-E548487D2A54}" presName="desBackupRightNorm" presStyleCnt="0"/>
      <dgm:spPr/>
    </dgm:pt>
    <dgm:pt modelId="{16A4336C-90A1-C445-A077-8CF5A151EA1E}" type="pres">
      <dgm:prSet presAssocID="{39EE8442-18D0-EF46-B635-D55E45FF28B4}" presName="desSpace" presStyleCnt="0"/>
      <dgm:spPr/>
    </dgm:pt>
    <dgm:pt modelId="{12492E8F-DCCD-F447-A790-B0D062F58F4F}" type="pres">
      <dgm:prSet presAssocID="{824EDC82-1CCE-BD43-A04B-C0562ABCE8A5}" presName="desBackupLeftNorm" presStyleCnt="0"/>
      <dgm:spPr/>
    </dgm:pt>
    <dgm:pt modelId="{1A7E02FB-EDE2-2D41-BC64-38E9884AE1CF}" type="pres">
      <dgm:prSet presAssocID="{824EDC82-1CCE-BD43-A04B-C0562ABCE8A5}" presName="desComposite" presStyleCnt="0"/>
      <dgm:spPr/>
    </dgm:pt>
    <dgm:pt modelId="{819C65EE-4D31-0448-ADF2-2877EF5DE6BA}" type="pres">
      <dgm:prSet presAssocID="{824EDC82-1CCE-BD43-A04B-C0562ABCE8A5}" presName="desCircle" presStyleLbl="node1" presStyleIdx="4" presStyleCnt="10"/>
      <dgm:spPr/>
    </dgm:pt>
    <dgm:pt modelId="{467062DC-D7D6-CF4A-83E5-DC44C2B21723}" type="pres">
      <dgm:prSet presAssocID="{824EDC82-1CCE-BD43-A04B-C0562ABCE8A5}" presName="chTx" presStyleLbl="revTx" presStyleIdx="9" presStyleCnt="21"/>
      <dgm:spPr/>
      <dgm:t>
        <a:bodyPr/>
        <a:lstStyle/>
        <a:p>
          <a:endParaRPr lang="en-AU"/>
        </a:p>
      </dgm:t>
    </dgm:pt>
    <dgm:pt modelId="{9380F371-1749-F748-89CB-4832D4DC45AE}" type="pres">
      <dgm:prSet presAssocID="{824EDC82-1CCE-BD43-A04B-C0562ABCE8A5}" presName="desTx" presStyleLbl="revTx" presStyleIdx="10" presStyleCnt="21">
        <dgm:presLayoutVars>
          <dgm:bulletEnabled val="1"/>
        </dgm:presLayoutVars>
      </dgm:prSet>
      <dgm:spPr/>
    </dgm:pt>
    <dgm:pt modelId="{EA7C4B91-D999-184C-BF81-3BE3A737673D}" type="pres">
      <dgm:prSet presAssocID="{824EDC82-1CCE-BD43-A04B-C0562ABCE8A5}" presName="desBackupRightNorm" presStyleCnt="0"/>
      <dgm:spPr/>
    </dgm:pt>
    <dgm:pt modelId="{9D8E4D55-E5F7-7F47-A6AD-717091FA9482}" type="pres">
      <dgm:prSet presAssocID="{DBF06DFB-2200-0E44-9D87-3DD97B0D60BE}" presName="desSpace" presStyleCnt="0"/>
      <dgm:spPr/>
    </dgm:pt>
    <dgm:pt modelId="{B0EF0F0E-8580-0641-9BFE-1364A46DD0E0}" type="pres">
      <dgm:prSet presAssocID="{06FB3909-56D3-AF43-B99A-E7A5B2AF6650}" presName="desBackupLeftNorm" presStyleCnt="0"/>
      <dgm:spPr/>
    </dgm:pt>
    <dgm:pt modelId="{216CBBB7-2996-7043-8E9B-D8A028460FEB}" type="pres">
      <dgm:prSet presAssocID="{06FB3909-56D3-AF43-B99A-E7A5B2AF6650}" presName="desComposite" presStyleCnt="0"/>
      <dgm:spPr/>
    </dgm:pt>
    <dgm:pt modelId="{AFEEE2EC-95CC-3345-8418-1E44CA58F91E}" type="pres">
      <dgm:prSet presAssocID="{06FB3909-56D3-AF43-B99A-E7A5B2AF6650}" presName="desCircle" presStyleLbl="node1" presStyleIdx="5" presStyleCnt="10"/>
      <dgm:spPr/>
    </dgm:pt>
    <dgm:pt modelId="{66AEF085-649A-0549-A47E-1CD678ED64C9}" type="pres">
      <dgm:prSet presAssocID="{06FB3909-56D3-AF43-B99A-E7A5B2AF6650}" presName="chTx" presStyleLbl="revTx" presStyleIdx="11" presStyleCnt="21"/>
      <dgm:spPr/>
      <dgm:t>
        <a:bodyPr/>
        <a:lstStyle/>
        <a:p>
          <a:endParaRPr lang="en-AU"/>
        </a:p>
      </dgm:t>
    </dgm:pt>
    <dgm:pt modelId="{7A67BC1A-5451-4343-9E57-4853518D3E99}" type="pres">
      <dgm:prSet presAssocID="{06FB3909-56D3-AF43-B99A-E7A5B2AF6650}" presName="desTx" presStyleLbl="revTx" presStyleIdx="12" presStyleCnt="21">
        <dgm:presLayoutVars>
          <dgm:bulletEnabled val="1"/>
        </dgm:presLayoutVars>
      </dgm:prSet>
      <dgm:spPr/>
    </dgm:pt>
    <dgm:pt modelId="{E206A997-0261-AF42-99AE-C4496887F675}" type="pres">
      <dgm:prSet presAssocID="{06FB3909-56D3-AF43-B99A-E7A5B2AF6650}" presName="desBackupRightNorm" presStyleCnt="0"/>
      <dgm:spPr/>
    </dgm:pt>
    <dgm:pt modelId="{D4CB03A2-FBF2-B947-80D2-92D2C165CE74}" type="pres">
      <dgm:prSet presAssocID="{5D83585C-8F07-4D41-BC06-7C97A4E2409B}" presName="desSpace" presStyleCnt="0"/>
      <dgm:spPr/>
    </dgm:pt>
    <dgm:pt modelId="{8B7F46C6-DFE4-B445-AD7D-565991EE220D}" type="pres">
      <dgm:prSet presAssocID="{D2616857-063C-734F-961F-7927043AAFB6}" presName="desBackupLeftNorm" presStyleCnt="0"/>
      <dgm:spPr/>
    </dgm:pt>
    <dgm:pt modelId="{B6DD8505-564B-4D45-B83D-BA9BC465B517}" type="pres">
      <dgm:prSet presAssocID="{D2616857-063C-734F-961F-7927043AAFB6}" presName="desComposite" presStyleCnt="0"/>
      <dgm:spPr/>
    </dgm:pt>
    <dgm:pt modelId="{F78E7213-2EE9-DD43-8D22-1A660361DA88}" type="pres">
      <dgm:prSet presAssocID="{D2616857-063C-734F-961F-7927043AAFB6}" presName="desCircle" presStyleLbl="node1" presStyleIdx="6" presStyleCnt="10"/>
      <dgm:spPr/>
    </dgm:pt>
    <dgm:pt modelId="{280ED73F-F559-124E-976D-7B92962331B4}" type="pres">
      <dgm:prSet presAssocID="{D2616857-063C-734F-961F-7927043AAFB6}" presName="chTx" presStyleLbl="revTx" presStyleIdx="13" presStyleCnt="21"/>
      <dgm:spPr/>
      <dgm:t>
        <a:bodyPr/>
        <a:lstStyle/>
        <a:p>
          <a:endParaRPr lang="en-AU"/>
        </a:p>
      </dgm:t>
    </dgm:pt>
    <dgm:pt modelId="{307E6065-579A-C14F-A67B-FE5C7A34F006}" type="pres">
      <dgm:prSet presAssocID="{D2616857-063C-734F-961F-7927043AAFB6}" presName="desTx" presStyleLbl="revTx" presStyleIdx="14" presStyleCnt="21">
        <dgm:presLayoutVars>
          <dgm:bulletEnabled val="1"/>
        </dgm:presLayoutVars>
      </dgm:prSet>
      <dgm:spPr/>
    </dgm:pt>
    <dgm:pt modelId="{CB152119-1DD3-704E-80D1-16B50D0ECBD3}" type="pres">
      <dgm:prSet presAssocID="{D2616857-063C-734F-961F-7927043AAFB6}" presName="desBackupRightNorm" presStyleCnt="0"/>
      <dgm:spPr/>
    </dgm:pt>
    <dgm:pt modelId="{BBDF4B45-9566-F846-9226-52F1E062D21D}" type="pres">
      <dgm:prSet presAssocID="{DF567008-6ABF-C040-AAF7-A14F29C082A8}" presName="desSpace" presStyleCnt="0"/>
      <dgm:spPr/>
    </dgm:pt>
    <dgm:pt modelId="{5B2A45EC-D8A9-0241-9546-FBF6D2CB6986}" type="pres">
      <dgm:prSet presAssocID="{35ACD754-4F63-3F4A-B172-A1DD85B080D3}" presName="desBackupLeftNorm" presStyleCnt="0"/>
      <dgm:spPr/>
    </dgm:pt>
    <dgm:pt modelId="{B95D77D3-83E3-1B44-89BA-1321BF5A73CE}" type="pres">
      <dgm:prSet presAssocID="{35ACD754-4F63-3F4A-B172-A1DD85B080D3}" presName="desComposite" presStyleCnt="0"/>
      <dgm:spPr/>
    </dgm:pt>
    <dgm:pt modelId="{B81226C5-0A94-3347-A03F-E69C7E29D495}" type="pres">
      <dgm:prSet presAssocID="{35ACD754-4F63-3F4A-B172-A1DD85B080D3}" presName="desCircle" presStyleLbl="node1" presStyleIdx="7" presStyleCnt="10"/>
      <dgm:spPr/>
    </dgm:pt>
    <dgm:pt modelId="{4C0DF7F4-AE3D-0041-89E3-3C07999F46F6}" type="pres">
      <dgm:prSet presAssocID="{35ACD754-4F63-3F4A-B172-A1DD85B080D3}" presName="chTx" presStyleLbl="revTx" presStyleIdx="15" presStyleCnt="21"/>
      <dgm:spPr/>
      <dgm:t>
        <a:bodyPr/>
        <a:lstStyle/>
        <a:p>
          <a:endParaRPr lang="en-AU"/>
        </a:p>
      </dgm:t>
    </dgm:pt>
    <dgm:pt modelId="{58BE071C-8814-3E4E-823E-3EAFCB7FB847}" type="pres">
      <dgm:prSet presAssocID="{35ACD754-4F63-3F4A-B172-A1DD85B080D3}" presName="desTx" presStyleLbl="revTx" presStyleIdx="16" presStyleCnt="21">
        <dgm:presLayoutVars>
          <dgm:bulletEnabled val="1"/>
        </dgm:presLayoutVars>
      </dgm:prSet>
      <dgm:spPr/>
    </dgm:pt>
    <dgm:pt modelId="{978946CD-C5A8-0446-ACF0-9F5C262D862C}" type="pres">
      <dgm:prSet presAssocID="{35ACD754-4F63-3F4A-B172-A1DD85B080D3}" presName="desBackupRightNorm" presStyleCnt="0"/>
      <dgm:spPr/>
    </dgm:pt>
    <dgm:pt modelId="{3F03B5E3-7054-1742-B5F7-8065B149F862}" type="pres">
      <dgm:prSet presAssocID="{9970EC47-6BC8-2549-96F5-96CB64D861FF}" presName="desSpace" presStyleCnt="0"/>
      <dgm:spPr/>
    </dgm:pt>
    <dgm:pt modelId="{C409B098-D20D-3B4C-8364-B5EEEEE27701}" type="pres">
      <dgm:prSet presAssocID="{A3D9E454-346B-A349-BFDF-CF4430FFC787}" presName="desBackupLeftNorm" presStyleCnt="0"/>
      <dgm:spPr/>
    </dgm:pt>
    <dgm:pt modelId="{59DE1F8F-50D4-4D4B-8723-517579613636}" type="pres">
      <dgm:prSet presAssocID="{A3D9E454-346B-A349-BFDF-CF4430FFC787}" presName="desComposite" presStyleCnt="0"/>
      <dgm:spPr/>
    </dgm:pt>
    <dgm:pt modelId="{AE1BD900-494C-3940-9490-723644279F5A}" type="pres">
      <dgm:prSet presAssocID="{A3D9E454-346B-A349-BFDF-CF4430FFC787}" presName="desCircle" presStyleLbl="node1" presStyleIdx="8" presStyleCnt="10"/>
      <dgm:spPr/>
    </dgm:pt>
    <dgm:pt modelId="{A7F834C6-6D51-AA45-980F-582ED3A7A31B}" type="pres">
      <dgm:prSet presAssocID="{A3D9E454-346B-A349-BFDF-CF4430FFC787}" presName="chTx" presStyleLbl="revTx" presStyleIdx="17" presStyleCnt="21"/>
      <dgm:spPr/>
      <dgm:t>
        <a:bodyPr/>
        <a:lstStyle/>
        <a:p>
          <a:endParaRPr lang="en-AU"/>
        </a:p>
      </dgm:t>
    </dgm:pt>
    <dgm:pt modelId="{501263C0-F4A8-B341-94FA-C9A85B4B4144}" type="pres">
      <dgm:prSet presAssocID="{A3D9E454-346B-A349-BFDF-CF4430FFC787}" presName="desTx" presStyleLbl="revTx" presStyleIdx="18" presStyleCnt="21">
        <dgm:presLayoutVars>
          <dgm:bulletEnabled val="1"/>
        </dgm:presLayoutVars>
      </dgm:prSet>
      <dgm:spPr/>
    </dgm:pt>
    <dgm:pt modelId="{C8425093-4277-9A49-9BF7-410734A0871E}" type="pres">
      <dgm:prSet presAssocID="{A3D9E454-346B-A349-BFDF-CF4430FFC787}" presName="desBackupRightNorm" presStyleCnt="0"/>
      <dgm:spPr/>
    </dgm:pt>
    <dgm:pt modelId="{BE0577A9-B53D-B844-8A87-FDA9CDE8C6E2}" type="pres">
      <dgm:prSet presAssocID="{10715082-3763-DC43-A581-98A7CF3C30DB}" presName="desSpace" presStyleCnt="0"/>
      <dgm:spPr/>
    </dgm:pt>
    <dgm:pt modelId="{76F0BDB6-FE45-428C-9BDE-9DF0E9FE4C4C}" type="pres">
      <dgm:prSet presAssocID="{5E7F5096-EB1C-493B-9C3A-9B7454B85D4B}" presName="desBackupLeftNorm" presStyleCnt="0"/>
      <dgm:spPr/>
    </dgm:pt>
    <dgm:pt modelId="{1D0115A7-EA6A-4D8A-9B2F-3B0861A4415F}" type="pres">
      <dgm:prSet presAssocID="{5E7F5096-EB1C-493B-9C3A-9B7454B85D4B}" presName="desComposite" presStyleCnt="0"/>
      <dgm:spPr/>
    </dgm:pt>
    <dgm:pt modelId="{DD5FC690-9FE1-4725-871B-F80731DE2DF1}" type="pres">
      <dgm:prSet presAssocID="{5E7F5096-EB1C-493B-9C3A-9B7454B85D4B}" presName="desCircle" presStyleLbl="node1" presStyleIdx="9" presStyleCnt="10"/>
      <dgm:spPr/>
    </dgm:pt>
    <dgm:pt modelId="{C7751D76-DD53-44C4-955A-96AE6DA04C05}" type="pres">
      <dgm:prSet presAssocID="{5E7F5096-EB1C-493B-9C3A-9B7454B85D4B}" presName="chTx" presStyleLbl="revTx" presStyleIdx="19" presStyleCnt="21"/>
      <dgm:spPr/>
      <dgm:t>
        <a:bodyPr/>
        <a:lstStyle/>
        <a:p>
          <a:endParaRPr lang="en-AU"/>
        </a:p>
      </dgm:t>
    </dgm:pt>
    <dgm:pt modelId="{A2F391B8-FE17-4348-BD2D-1380A46E1F9E}" type="pres">
      <dgm:prSet presAssocID="{5E7F5096-EB1C-493B-9C3A-9B7454B85D4B}" presName="desTx" presStyleLbl="revTx" presStyleIdx="20" presStyleCnt="21">
        <dgm:presLayoutVars>
          <dgm:bulletEnabled val="1"/>
        </dgm:presLayoutVars>
      </dgm:prSet>
      <dgm:spPr/>
    </dgm:pt>
    <dgm:pt modelId="{7E199752-2DCB-4227-993B-6BBC09D32E4A}" type="pres">
      <dgm:prSet presAssocID="{5E7F5096-EB1C-493B-9C3A-9B7454B85D4B}" presName="desBackupRightNorm" presStyleCnt="0"/>
      <dgm:spPr/>
    </dgm:pt>
    <dgm:pt modelId="{45C93BE7-619C-46FC-A8DF-45285B80F9A5}" type="pres">
      <dgm:prSet presAssocID="{0484CE6B-15A3-4315-831B-49A43B786465}" presName="desSpace" presStyleCnt="0"/>
      <dgm:spPr/>
    </dgm:pt>
  </dgm:ptLst>
  <dgm:cxnLst>
    <dgm:cxn modelId="{8C69544C-2B95-1A41-B0F7-0433ED83A9D0}" srcId="{737DEA49-DCA1-F643-95A3-E7F6FF2EFFEB}" destId="{36949D89-A486-0044-AE10-E548487D2A54}" srcOrd="3" destOrd="0" parTransId="{64646785-ECE4-CA4D-84F6-81E8B32BFDA2}" sibTransId="{39EE8442-18D0-EF46-B635-D55E45FF28B4}"/>
    <dgm:cxn modelId="{C4FA9423-5B00-4DBE-8A6B-9C7531C0BE23}" type="presOf" srcId="{46B114D2-65D9-424C-A62C-B6B7A72E9B7F}" destId="{38344D0F-1357-214F-9871-4488C3BCD80D}" srcOrd="0" destOrd="0" presId="urn:microsoft.com/office/officeart/2008/layout/CircleAccentTimeline"/>
    <dgm:cxn modelId="{EEA9C57D-28E6-1F4A-847B-D71E5B611767}" srcId="{737DEA49-DCA1-F643-95A3-E7F6FF2EFFEB}" destId="{2651F40D-4A0C-944F-B60D-E14F7ACFB7C9}" srcOrd="0" destOrd="0" parTransId="{F19D3C67-A001-3A4D-9A5D-33870A80F920}" sibTransId="{423BE795-D4C8-2443-98C3-785A92BDF341}"/>
    <dgm:cxn modelId="{7AFF6AC3-C683-6A42-9FB6-2D39287BFCEF}" srcId="{737DEA49-DCA1-F643-95A3-E7F6FF2EFFEB}" destId="{06FB3909-56D3-AF43-B99A-E7A5B2AF6650}" srcOrd="5" destOrd="0" parTransId="{C97BB5BA-1C56-434A-9932-E51F255BE7AF}" sibTransId="{5D83585C-8F07-4D41-BC06-7C97A4E2409B}"/>
    <dgm:cxn modelId="{DB5B0B61-E1AF-1243-A1AE-A4F79AF2B813}" srcId="{CE303D68-873A-2E42-88CB-6434DF75A3F6}" destId="{737DEA49-DCA1-F643-95A3-E7F6FF2EFFEB}" srcOrd="0" destOrd="0" parTransId="{1EDE921F-7307-DD48-9EAC-A89ED1F85E2B}" sibTransId="{F9FCDF46-E04A-E449-BA30-22F3E518916E}"/>
    <dgm:cxn modelId="{CF318F15-096C-5047-B604-15F6CE03C70A}" srcId="{737DEA49-DCA1-F643-95A3-E7F6FF2EFFEB}" destId="{D2616857-063C-734F-961F-7927043AAFB6}" srcOrd="6" destOrd="0" parTransId="{4DE2A074-3CDD-0645-B2F9-B24D1D2F884E}" sibTransId="{DF567008-6ABF-C040-AAF7-A14F29C082A8}"/>
    <dgm:cxn modelId="{B6959F46-F165-4EA2-B15C-69400621BDD6}" type="presOf" srcId="{36949D89-A486-0044-AE10-E548487D2A54}" destId="{814F0D70-925A-9540-941A-6B892D39BBAF}" srcOrd="0" destOrd="0" presId="urn:microsoft.com/office/officeart/2008/layout/CircleAccentTimeline"/>
    <dgm:cxn modelId="{FBEB29E2-B2D5-4B84-B150-34CECE032434}" type="presOf" srcId="{824EDC82-1CCE-BD43-A04B-C0562ABCE8A5}" destId="{467062DC-D7D6-CF4A-83E5-DC44C2B21723}" srcOrd="0" destOrd="0" presId="urn:microsoft.com/office/officeart/2008/layout/CircleAccentTimeline"/>
    <dgm:cxn modelId="{015016EA-C35A-ED49-956D-773106CE4FF3}" srcId="{737DEA49-DCA1-F643-95A3-E7F6FF2EFFEB}" destId="{A3D9E454-346B-A349-BFDF-CF4430FFC787}" srcOrd="8" destOrd="0" parTransId="{4674DED8-2C4B-0243-AC94-B5C2F2ADD1DF}" sibTransId="{10715082-3763-DC43-A581-98A7CF3C30DB}"/>
    <dgm:cxn modelId="{91A00766-D0A4-4473-8EBC-21195D6F14C6}" type="presOf" srcId="{5E7F5096-EB1C-493B-9C3A-9B7454B85D4B}" destId="{C7751D76-DD53-44C4-955A-96AE6DA04C05}" srcOrd="0" destOrd="0" presId="urn:microsoft.com/office/officeart/2008/layout/CircleAccentTimeline"/>
    <dgm:cxn modelId="{27934CC6-6C0C-4747-9819-4BDA80A5844B}" type="presOf" srcId="{06FB3909-56D3-AF43-B99A-E7A5B2AF6650}" destId="{66AEF085-649A-0549-A47E-1CD678ED64C9}" srcOrd="0" destOrd="0" presId="urn:microsoft.com/office/officeart/2008/layout/CircleAccentTimeline"/>
    <dgm:cxn modelId="{7F1F8030-FE77-4F43-AF3A-EEE3513D283A}" type="presOf" srcId="{35ACD754-4F63-3F4A-B172-A1DD85B080D3}" destId="{4C0DF7F4-AE3D-0041-89E3-3C07999F46F6}" srcOrd="0" destOrd="0" presId="urn:microsoft.com/office/officeart/2008/layout/CircleAccentTimeline"/>
    <dgm:cxn modelId="{3B1E7976-0269-4159-84AB-ADB9CF4D416E}" type="presOf" srcId="{2651F40D-4A0C-944F-B60D-E14F7ACFB7C9}" destId="{1FBECBFE-AB67-3346-A238-642F71E32012}" srcOrd="0" destOrd="0" presId="urn:microsoft.com/office/officeart/2008/layout/CircleAccentTimeline"/>
    <dgm:cxn modelId="{2130D574-9745-4C3D-82E8-EAABEBF96AC0}" type="presOf" srcId="{737DEA49-DCA1-F643-95A3-E7F6FF2EFFEB}" destId="{DBD7571E-DEAB-1245-BA1F-0F0D358B1CE2}" srcOrd="0" destOrd="0" presId="urn:microsoft.com/office/officeart/2008/layout/CircleAccentTimeline"/>
    <dgm:cxn modelId="{B9D47C11-0ACA-4F2F-BB40-B1AC352A8BFE}" type="presOf" srcId="{A3D9E454-346B-A349-BFDF-CF4430FFC787}" destId="{A7F834C6-6D51-AA45-980F-582ED3A7A31B}" srcOrd="0" destOrd="0" presId="urn:microsoft.com/office/officeart/2008/layout/CircleAccentTimeline"/>
    <dgm:cxn modelId="{7658212E-09C2-A34F-96B4-B3295C56B67C}" srcId="{737DEA49-DCA1-F643-95A3-E7F6FF2EFFEB}" destId="{B459AAE7-7732-8944-9367-F636E1983B6A}" srcOrd="2" destOrd="0" parTransId="{C06ABAB7-7F97-8F43-ACCD-1BACD3C36702}" sibTransId="{4345F907-FDCE-554D-974F-057832538FCC}"/>
    <dgm:cxn modelId="{5C9C1334-5517-4BE4-AF58-7F72E4FF5D7F}" type="presOf" srcId="{B459AAE7-7732-8944-9367-F636E1983B6A}" destId="{B531B49A-3E9C-C64C-AE16-A863C97FA15F}" srcOrd="0" destOrd="0" presId="urn:microsoft.com/office/officeart/2008/layout/CircleAccentTimeline"/>
    <dgm:cxn modelId="{324ED592-E9B9-1644-81EB-AE07C86043E8}" srcId="{737DEA49-DCA1-F643-95A3-E7F6FF2EFFEB}" destId="{824EDC82-1CCE-BD43-A04B-C0562ABCE8A5}" srcOrd="4" destOrd="0" parTransId="{E3F96196-6B8C-2743-ACF5-20E9D4234107}" sibTransId="{DBF06DFB-2200-0E44-9D87-3DD97B0D60BE}"/>
    <dgm:cxn modelId="{98F68D95-4C78-4525-8513-6A51F04DF8DF}" srcId="{737DEA49-DCA1-F643-95A3-E7F6FF2EFFEB}" destId="{5E7F5096-EB1C-493B-9C3A-9B7454B85D4B}" srcOrd="9" destOrd="0" parTransId="{9D7E90D7-F392-4240-B893-73378A7F1E45}" sibTransId="{0484CE6B-15A3-4315-831B-49A43B786465}"/>
    <dgm:cxn modelId="{497890E1-D8B3-D247-8D76-013B8A0D71A6}" srcId="{737DEA49-DCA1-F643-95A3-E7F6FF2EFFEB}" destId="{35ACD754-4F63-3F4A-B172-A1DD85B080D3}" srcOrd="7" destOrd="0" parTransId="{1F3844B1-264C-2A4F-B4D4-CB9728B73066}" sibTransId="{9970EC47-6BC8-2549-96F5-96CB64D861FF}"/>
    <dgm:cxn modelId="{50D46971-7572-414B-BDF1-AB941D73F1F2}" type="presOf" srcId="{D2616857-063C-734F-961F-7927043AAFB6}" destId="{280ED73F-F559-124E-976D-7B92962331B4}" srcOrd="0" destOrd="0" presId="urn:microsoft.com/office/officeart/2008/layout/CircleAccentTimeline"/>
    <dgm:cxn modelId="{A89570D1-EA74-4D92-A2DC-D8D36A595E89}" type="presOf" srcId="{CE303D68-873A-2E42-88CB-6434DF75A3F6}" destId="{2D45595E-B05D-9544-8EC2-369429180A35}" srcOrd="0" destOrd="0" presId="urn:microsoft.com/office/officeart/2008/layout/CircleAccentTimeline"/>
    <dgm:cxn modelId="{5F0F8225-7E2A-084B-8F91-68C34597CFFA}" srcId="{737DEA49-DCA1-F643-95A3-E7F6FF2EFFEB}" destId="{46B114D2-65D9-424C-A62C-B6B7A72E9B7F}" srcOrd="1" destOrd="0" parTransId="{9331AB9F-6715-774B-920E-8B13D2573330}" sibTransId="{F6B018A4-E70D-E04C-A880-232AA69E7DFE}"/>
    <dgm:cxn modelId="{7B4FCCA0-0B14-4FD5-8EB7-3D09CA0424E4}" type="presParOf" srcId="{2D45595E-B05D-9544-8EC2-369429180A35}" destId="{060F8A50-110F-9142-AA4A-B2030FA8BFAF}" srcOrd="0" destOrd="0" presId="urn:microsoft.com/office/officeart/2008/layout/CircleAccentTimeline"/>
    <dgm:cxn modelId="{21832BAD-63EF-4CCB-9074-E76C038F02B6}" type="presParOf" srcId="{060F8A50-110F-9142-AA4A-B2030FA8BFAF}" destId="{E3BFCC6D-0FE0-C343-8981-D36C67DE7D08}" srcOrd="0" destOrd="0" presId="urn:microsoft.com/office/officeart/2008/layout/CircleAccentTimeline"/>
    <dgm:cxn modelId="{A27F40CF-D43A-4A4F-BA73-B598ABC2D045}" type="presParOf" srcId="{060F8A50-110F-9142-AA4A-B2030FA8BFAF}" destId="{DBD7571E-DEAB-1245-BA1F-0F0D358B1CE2}" srcOrd="1" destOrd="0" presId="urn:microsoft.com/office/officeart/2008/layout/CircleAccentTimeline"/>
    <dgm:cxn modelId="{9AFB77E5-2483-48D0-B869-52953AB28B15}" type="presParOf" srcId="{060F8A50-110F-9142-AA4A-B2030FA8BFAF}" destId="{2145CCAE-10E3-3248-AE04-1E8CDC995CA0}" srcOrd="2" destOrd="0" presId="urn:microsoft.com/office/officeart/2008/layout/CircleAccentTimeline"/>
    <dgm:cxn modelId="{BE035349-D40B-436B-917F-45A26F418A3E}" type="presParOf" srcId="{2D45595E-B05D-9544-8EC2-369429180A35}" destId="{C1A3DEFA-336D-A349-8BE8-77AB110BCE6D}" srcOrd="1" destOrd="0" presId="urn:microsoft.com/office/officeart/2008/layout/CircleAccentTimeline"/>
    <dgm:cxn modelId="{8BD36998-101E-4971-B2B0-1BC1FCBBE0B9}" type="presParOf" srcId="{2D45595E-B05D-9544-8EC2-369429180A35}" destId="{C7E22060-D887-3847-A197-0978F47D3C5C}" srcOrd="2" destOrd="0" presId="urn:microsoft.com/office/officeart/2008/layout/CircleAccentTimeline"/>
    <dgm:cxn modelId="{E8499D5F-671E-478E-A5E9-56B6E0E5999C}" type="presParOf" srcId="{2D45595E-B05D-9544-8EC2-369429180A35}" destId="{00BDF3B8-8D84-214C-BAFD-BA60BA837CD9}" srcOrd="3" destOrd="0" presId="urn:microsoft.com/office/officeart/2008/layout/CircleAccentTimeline"/>
    <dgm:cxn modelId="{EABFDED4-38DF-4061-813B-747D20B16999}" type="presParOf" srcId="{2D45595E-B05D-9544-8EC2-369429180A35}" destId="{FA2129A3-68A0-E941-8281-2FFE815C190B}" srcOrd="4" destOrd="0" presId="urn:microsoft.com/office/officeart/2008/layout/CircleAccentTimeline"/>
    <dgm:cxn modelId="{0436C4E2-F8B6-47F2-AA78-A16DEA875FF1}" type="presParOf" srcId="{FA2129A3-68A0-E941-8281-2FFE815C190B}" destId="{7211CF84-A34A-F04A-A670-1BAE1BD04A7A}" srcOrd="0" destOrd="0" presId="urn:microsoft.com/office/officeart/2008/layout/CircleAccentTimeline"/>
    <dgm:cxn modelId="{7CCBAA49-B73E-4E8E-BD19-22B214822DD4}" type="presParOf" srcId="{FA2129A3-68A0-E941-8281-2FFE815C190B}" destId="{1FBECBFE-AB67-3346-A238-642F71E32012}" srcOrd="1" destOrd="0" presId="urn:microsoft.com/office/officeart/2008/layout/CircleAccentTimeline"/>
    <dgm:cxn modelId="{965EF01E-E576-4B4F-80E7-41FADF5A5983}" type="presParOf" srcId="{FA2129A3-68A0-E941-8281-2FFE815C190B}" destId="{CB1BFBE3-5258-9245-AB31-097CC8E53ACE}" srcOrd="2" destOrd="0" presId="urn:microsoft.com/office/officeart/2008/layout/CircleAccentTimeline"/>
    <dgm:cxn modelId="{EA4F921D-C4C9-40CA-939E-4CBC37924B91}" type="presParOf" srcId="{2D45595E-B05D-9544-8EC2-369429180A35}" destId="{265AE592-6F8B-C045-B64A-73D55A28AA62}" srcOrd="5" destOrd="0" presId="urn:microsoft.com/office/officeart/2008/layout/CircleAccentTimeline"/>
    <dgm:cxn modelId="{FCCB1DA8-0A91-4C45-849D-C0B9BE60339C}" type="presParOf" srcId="{2D45595E-B05D-9544-8EC2-369429180A35}" destId="{82414151-2A81-8245-8CC4-7D04424ED95E}" srcOrd="6" destOrd="0" presId="urn:microsoft.com/office/officeart/2008/layout/CircleAccentTimeline"/>
    <dgm:cxn modelId="{5327283D-2414-4B43-B6CD-F4BF7D829C7E}" type="presParOf" srcId="{2D45595E-B05D-9544-8EC2-369429180A35}" destId="{B5097947-433B-5F4C-A511-63954FE6B1B5}" srcOrd="7" destOrd="0" presId="urn:microsoft.com/office/officeart/2008/layout/CircleAccentTimeline"/>
    <dgm:cxn modelId="{BDAF0A59-F0AE-40A1-B29E-263DD3339D1A}" type="presParOf" srcId="{2D45595E-B05D-9544-8EC2-369429180A35}" destId="{9392CC53-0936-BA48-8CD0-0B63D07137E8}" srcOrd="8" destOrd="0" presId="urn:microsoft.com/office/officeart/2008/layout/CircleAccentTimeline"/>
    <dgm:cxn modelId="{367DCD4B-2BB4-4314-A211-17368EDF6554}" type="presParOf" srcId="{9392CC53-0936-BA48-8CD0-0B63D07137E8}" destId="{C91A3F18-A97A-A24D-84BB-75362BBDA1E7}" srcOrd="0" destOrd="0" presId="urn:microsoft.com/office/officeart/2008/layout/CircleAccentTimeline"/>
    <dgm:cxn modelId="{7BD03626-3AF2-4F9B-B4A3-110E86029637}" type="presParOf" srcId="{9392CC53-0936-BA48-8CD0-0B63D07137E8}" destId="{38344D0F-1357-214F-9871-4488C3BCD80D}" srcOrd="1" destOrd="0" presId="urn:microsoft.com/office/officeart/2008/layout/CircleAccentTimeline"/>
    <dgm:cxn modelId="{CB993325-FB70-412D-9CAE-4D88C5DB8C60}" type="presParOf" srcId="{9392CC53-0936-BA48-8CD0-0B63D07137E8}" destId="{B93B87ED-EDC8-3A4F-8AF9-92C21A0C29CA}" srcOrd="2" destOrd="0" presId="urn:microsoft.com/office/officeart/2008/layout/CircleAccentTimeline"/>
    <dgm:cxn modelId="{46BBF197-FF41-4829-9CDB-08291724FCDF}" type="presParOf" srcId="{2D45595E-B05D-9544-8EC2-369429180A35}" destId="{4BACE3C6-4842-CF4A-B0DB-C113D9156281}" srcOrd="9" destOrd="0" presId="urn:microsoft.com/office/officeart/2008/layout/CircleAccentTimeline"/>
    <dgm:cxn modelId="{F8A6FA6B-D8B6-4202-B1A6-730CC9CC965C}" type="presParOf" srcId="{2D45595E-B05D-9544-8EC2-369429180A35}" destId="{8FCD1E2C-81FD-104B-9277-9AA82F9CAF20}" srcOrd="10" destOrd="0" presId="urn:microsoft.com/office/officeart/2008/layout/CircleAccentTimeline"/>
    <dgm:cxn modelId="{324694A2-D1DD-4227-8073-032147ED5468}" type="presParOf" srcId="{2D45595E-B05D-9544-8EC2-369429180A35}" destId="{B734426F-AD02-AF4F-ABC7-D5C235584B27}" srcOrd="11" destOrd="0" presId="urn:microsoft.com/office/officeart/2008/layout/CircleAccentTimeline"/>
    <dgm:cxn modelId="{F5AAF89B-A812-4E8B-A39F-B83380ED85F8}" type="presParOf" srcId="{2D45595E-B05D-9544-8EC2-369429180A35}" destId="{8B7E01A4-1B32-674F-A739-77EC00831BE4}" srcOrd="12" destOrd="0" presId="urn:microsoft.com/office/officeart/2008/layout/CircleAccentTimeline"/>
    <dgm:cxn modelId="{168A4C52-C2E8-4D28-9A2E-FD39DC01EF8A}" type="presParOf" srcId="{8B7E01A4-1B32-674F-A739-77EC00831BE4}" destId="{48C68A30-17D9-D24C-9581-58B5F4127458}" srcOrd="0" destOrd="0" presId="urn:microsoft.com/office/officeart/2008/layout/CircleAccentTimeline"/>
    <dgm:cxn modelId="{2A1916D9-D983-49D1-8280-417D5431AC62}" type="presParOf" srcId="{8B7E01A4-1B32-674F-A739-77EC00831BE4}" destId="{B531B49A-3E9C-C64C-AE16-A863C97FA15F}" srcOrd="1" destOrd="0" presId="urn:microsoft.com/office/officeart/2008/layout/CircleAccentTimeline"/>
    <dgm:cxn modelId="{5696FEBF-432A-433D-849B-A14F3A119913}" type="presParOf" srcId="{8B7E01A4-1B32-674F-A739-77EC00831BE4}" destId="{306CCC98-6884-5143-9AC8-C655F22C780C}" srcOrd="2" destOrd="0" presId="urn:microsoft.com/office/officeart/2008/layout/CircleAccentTimeline"/>
    <dgm:cxn modelId="{9A7D25FF-A0EC-4325-BB04-99753DA7FDF2}" type="presParOf" srcId="{2D45595E-B05D-9544-8EC2-369429180A35}" destId="{C8E6EE80-3CF0-F34B-A7CB-B98184C26BA9}" srcOrd="13" destOrd="0" presId="urn:microsoft.com/office/officeart/2008/layout/CircleAccentTimeline"/>
    <dgm:cxn modelId="{FF3CEB00-B5AD-48D5-B4AC-83D440C42386}" type="presParOf" srcId="{2D45595E-B05D-9544-8EC2-369429180A35}" destId="{BF7E339E-CAE4-EC46-8D51-FCFBE265410C}" srcOrd="14" destOrd="0" presId="urn:microsoft.com/office/officeart/2008/layout/CircleAccentTimeline"/>
    <dgm:cxn modelId="{73DE6709-625C-4013-8FCA-39CFEE5DBA27}" type="presParOf" srcId="{2D45595E-B05D-9544-8EC2-369429180A35}" destId="{386AE50A-9DCA-BF49-BA25-49AF3E5C5AA8}" srcOrd="15" destOrd="0" presId="urn:microsoft.com/office/officeart/2008/layout/CircleAccentTimeline"/>
    <dgm:cxn modelId="{854DA87C-D73A-45C8-8237-16AC67F8ABFD}" type="presParOf" srcId="{2D45595E-B05D-9544-8EC2-369429180A35}" destId="{4BEA4837-9452-B446-B9CF-18A34E8D3727}" srcOrd="16" destOrd="0" presId="urn:microsoft.com/office/officeart/2008/layout/CircleAccentTimeline"/>
    <dgm:cxn modelId="{3D13E1B6-E57A-422B-8C77-CEFD68373AB1}" type="presParOf" srcId="{4BEA4837-9452-B446-B9CF-18A34E8D3727}" destId="{D2CFA4C6-CAFB-ED41-9AF9-5D322ACABAB3}" srcOrd="0" destOrd="0" presId="urn:microsoft.com/office/officeart/2008/layout/CircleAccentTimeline"/>
    <dgm:cxn modelId="{88AC5B05-C033-4B10-879C-BD053ABD3716}" type="presParOf" srcId="{4BEA4837-9452-B446-B9CF-18A34E8D3727}" destId="{814F0D70-925A-9540-941A-6B892D39BBAF}" srcOrd="1" destOrd="0" presId="urn:microsoft.com/office/officeart/2008/layout/CircleAccentTimeline"/>
    <dgm:cxn modelId="{9430E7FF-F92C-4763-83C4-E5A740C9D1CB}" type="presParOf" srcId="{4BEA4837-9452-B446-B9CF-18A34E8D3727}" destId="{02411B4F-1777-2F40-9B2C-DA9765ABFB70}" srcOrd="2" destOrd="0" presId="urn:microsoft.com/office/officeart/2008/layout/CircleAccentTimeline"/>
    <dgm:cxn modelId="{3F3C4A5B-9A03-4ABA-8632-AC2808348D29}" type="presParOf" srcId="{2D45595E-B05D-9544-8EC2-369429180A35}" destId="{978A46FD-3631-E244-B8F8-2299060422A5}" srcOrd="17" destOrd="0" presId="urn:microsoft.com/office/officeart/2008/layout/CircleAccentTimeline"/>
    <dgm:cxn modelId="{1B501C2C-40A1-4EFC-82A2-6E62890E1461}" type="presParOf" srcId="{2D45595E-B05D-9544-8EC2-369429180A35}" destId="{16A4336C-90A1-C445-A077-8CF5A151EA1E}" srcOrd="18" destOrd="0" presId="urn:microsoft.com/office/officeart/2008/layout/CircleAccentTimeline"/>
    <dgm:cxn modelId="{FE7A71A7-4C58-43D9-89F0-5AF8B099E9BE}" type="presParOf" srcId="{2D45595E-B05D-9544-8EC2-369429180A35}" destId="{12492E8F-DCCD-F447-A790-B0D062F58F4F}" srcOrd="19" destOrd="0" presId="urn:microsoft.com/office/officeart/2008/layout/CircleAccentTimeline"/>
    <dgm:cxn modelId="{C3887BFE-3927-44A9-A15B-F26FC2FE8882}" type="presParOf" srcId="{2D45595E-B05D-9544-8EC2-369429180A35}" destId="{1A7E02FB-EDE2-2D41-BC64-38E9884AE1CF}" srcOrd="20" destOrd="0" presId="urn:microsoft.com/office/officeart/2008/layout/CircleAccentTimeline"/>
    <dgm:cxn modelId="{4C9B9491-DBDF-4959-BAD2-8B8A7E675248}" type="presParOf" srcId="{1A7E02FB-EDE2-2D41-BC64-38E9884AE1CF}" destId="{819C65EE-4D31-0448-ADF2-2877EF5DE6BA}" srcOrd="0" destOrd="0" presId="urn:microsoft.com/office/officeart/2008/layout/CircleAccentTimeline"/>
    <dgm:cxn modelId="{EF032EEB-9CA4-408A-9987-3DAD39D05B21}" type="presParOf" srcId="{1A7E02FB-EDE2-2D41-BC64-38E9884AE1CF}" destId="{467062DC-D7D6-CF4A-83E5-DC44C2B21723}" srcOrd="1" destOrd="0" presId="urn:microsoft.com/office/officeart/2008/layout/CircleAccentTimeline"/>
    <dgm:cxn modelId="{E32E6686-AC76-4C88-A6AA-2A4EB4518A03}" type="presParOf" srcId="{1A7E02FB-EDE2-2D41-BC64-38E9884AE1CF}" destId="{9380F371-1749-F748-89CB-4832D4DC45AE}" srcOrd="2" destOrd="0" presId="urn:microsoft.com/office/officeart/2008/layout/CircleAccentTimeline"/>
    <dgm:cxn modelId="{B0632A70-9F06-4236-925F-D07150ADAE1E}" type="presParOf" srcId="{2D45595E-B05D-9544-8EC2-369429180A35}" destId="{EA7C4B91-D999-184C-BF81-3BE3A737673D}" srcOrd="21" destOrd="0" presId="urn:microsoft.com/office/officeart/2008/layout/CircleAccentTimeline"/>
    <dgm:cxn modelId="{BEFAAA62-0124-4B7F-B42A-87D4D4D3BE4B}" type="presParOf" srcId="{2D45595E-B05D-9544-8EC2-369429180A35}" destId="{9D8E4D55-E5F7-7F47-A6AD-717091FA9482}" srcOrd="22" destOrd="0" presId="urn:microsoft.com/office/officeart/2008/layout/CircleAccentTimeline"/>
    <dgm:cxn modelId="{D36429EC-F37C-4DAD-86A3-59B0C99230CD}" type="presParOf" srcId="{2D45595E-B05D-9544-8EC2-369429180A35}" destId="{B0EF0F0E-8580-0641-9BFE-1364A46DD0E0}" srcOrd="23" destOrd="0" presId="urn:microsoft.com/office/officeart/2008/layout/CircleAccentTimeline"/>
    <dgm:cxn modelId="{56D23236-4361-40CE-A90C-BB053EDD4CCE}" type="presParOf" srcId="{2D45595E-B05D-9544-8EC2-369429180A35}" destId="{216CBBB7-2996-7043-8E9B-D8A028460FEB}" srcOrd="24" destOrd="0" presId="urn:microsoft.com/office/officeart/2008/layout/CircleAccentTimeline"/>
    <dgm:cxn modelId="{E0906A1C-8330-45A9-8BB4-B5D99018CEA9}" type="presParOf" srcId="{216CBBB7-2996-7043-8E9B-D8A028460FEB}" destId="{AFEEE2EC-95CC-3345-8418-1E44CA58F91E}" srcOrd="0" destOrd="0" presId="urn:microsoft.com/office/officeart/2008/layout/CircleAccentTimeline"/>
    <dgm:cxn modelId="{526C102E-FA45-468D-A3F8-109F813D224D}" type="presParOf" srcId="{216CBBB7-2996-7043-8E9B-D8A028460FEB}" destId="{66AEF085-649A-0549-A47E-1CD678ED64C9}" srcOrd="1" destOrd="0" presId="urn:microsoft.com/office/officeart/2008/layout/CircleAccentTimeline"/>
    <dgm:cxn modelId="{7476B03B-F8D3-4EDA-85AA-F35C375D0CBB}" type="presParOf" srcId="{216CBBB7-2996-7043-8E9B-D8A028460FEB}" destId="{7A67BC1A-5451-4343-9E57-4853518D3E99}" srcOrd="2" destOrd="0" presId="urn:microsoft.com/office/officeart/2008/layout/CircleAccentTimeline"/>
    <dgm:cxn modelId="{A4F01CC4-A644-45B7-9B8C-1D35E528B28C}" type="presParOf" srcId="{2D45595E-B05D-9544-8EC2-369429180A35}" destId="{E206A997-0261-AF42-99AE-C4496887F675}" srcOrd="25" destOrd="0" presId="urn:microsoft.com/office/officeart/2008/layout/CircleAccentTimeline"/>
    <dgm:cxn modelId="{9CB3BCC2-9437-44E6-A9BE-E4E59A1EC4AA}" type="presParOf" srcId="{2D45595E-B05D-9544-8EC2-369429180A35}" destId="{D4CB03A2-FBF2-B947-80D2-92D2C165CE74}" srcOrd="26" destOrd="0" presId="urn:microsoft.com/office/officeart/2008/layout/CircleAccentTimeline"/>
    <dgm:cxn modelId="{ACAEFCC0-3A89-489D-8BED-4B0D7AF619D0}" type="presParOf" srcId="{2D45595E-B05D-9544-8EC2-369429180A35}" destId="{8B7F46C6-DFE4-B445-AD7D-565991EE220D}" srcOrd="27" destOrd="0" presId="urn:microsoft.com/office/officeart/2008/layout/CircleAccentTimeline"/>
    <dgm:cxn modelId="{36DBD27A-A175-4757-B8AA-5BAD708B1FD3}" type="presParOf" srcId="{2D45595E-B05D-9544-8EC2-369429180A35}" destId="{B6DD8505-564B-4D45-B83D-BA9BC465B517}" srcOrd="28" destOrd="0" presId="urn:microsoft.com/office/officeart/2008/layout/CircleAccentTimeline"/>
    <dgm:cxn modelId="{CF2896A1-DF7E-4F0A-A64E-1452234AA4D3}" type="presParOf" srcId="{B6DD8505-564B-4D45-B83D-BA9BC465B517}" destId="{F78E7213-2EE9-DD43-8D22-1A660361DA88}" srcOrd="0" destOrd="0" presId="urn:microsoft.com/office/officeart/2008/layout/CircleAccentTimeline"/>
    <dgm:cxn modelId="{705B145B-EA54-474F-9AA7-E84758CD8FE1}" type="presParOf" srcId="{B6DD8505-564B-4D45-B83D-BA9BC465B517}" destId="{280ED73F-F559-124E-976D-7B92962331B4}" srcOrd="1" destOrd="0" presId="urn:microsoft.com/office/officeart/2008/layout/CircleAccentTimeline"/>
    <dgm:cxn modelId="{D76A8510-421B-4A51-BB6A-E82D6BE15ACB}" type="presParOf" srcId="{B6DD8505-564B-4D45-B83D-BA9BC465B517}" destId="{307E6065-579A-C14F-A67B-FE5C7A34F006}" srcOrd="2" destOrd="0" presId="urn:microsoft.com/office/officeart/2008/layout/CircleAccentTimeline"/>
    <dgm:cxn modelId="{FD4012C9-B529-4D36-822B-F801B39CA6D1}" type="presParOf" srcId="{2D45595E-B05D-9544-8EC2-369429180A35}" destId="{CB152119-1DD3-704E-80D1-16B50D0ECBD3}" srcOrd="29" destOrd="0" presId="urn:microsoft.com/office/officeart/2008/layout/CircleAccentTimeline"/>
    <dgm:cxn modelId="{3FCE9C06-AA20-45CE-9FBC-49B05800CD53}" type="presParOf" srcId="{2D45595E-B05D-9544-8EC2-369429180A35}" destId="{BBDF4B45-9566-F846-9226-52F1E062D21D}" srcOrd="30" destOrd="0" presId="urn:microsoft.com/office/officeart/2008/layout/CircleAccentTimeline"/>
    <dgm:cxn modelId="{28063D39-60E6-4608-9C53-F1B20FF3AB64}" type="presParOf" srcId="{2D45595E-B05D-9544-8EC2-369429180A35}" destId="{5B2A45EC-D8A9-0241-9546-FBF6D2CB6986}" srcOrd="31" destOrd="0" presId="urn:microsoft.com/office/officeart/2008/layout/CircleAccentTimeline"/>
    <dgm:cxn modelId="{8D978811-89FC-4C64-AF5E-408ADB83D636}" type="presParOf" srcId="{2D45595E-B05D-9544-8EC2-369429180A35}" destId="{B95D77D3-83E3-1B44-89BA-1321BF5A73CE}" srcOrd="32" destOrd="0" presId="urn:microsoft.com/office/officeart/2008/layout/CircleAccentTimeline"/>
    <dgm:cxn modelId="{CE592527-B2D2-4AE2-8C47-C96177B91019}" type="presParOf" srcId="{B95D77D3-83E3-1B44-89BA-1321BF5A73CE}" destId="{B81226C5-0A94-3347-A03F-E69C7E29D495}" srcOrd="0" destOrd="0" presId="urn:microsoft.com/office/officeart/2008/layout/CircleAccentTimeline"/>
    <dgm:cxn modelId="{F6797EF1-3D18-4B80-9F9F-325800493ECD}" type="presParOf" srcId="{B95D77D3-83E3-1B44-89BA-1321BF5A73CE}" destId="{4C0DF7F4-AE3D-0041-89E3-3C07999F46F6}" srcOrd="1" destOrd="0" presId="urn:microsoft.com/office/officeart/2008/layout/CircleAccentTimeline"/>
    <dgm:cxn modelId="{DF0DD98A-4004-4AB2-BB8E-5B22B2A897D5}" type="presParOf" srcId="{B95D77D3-83E3-1B44-89BA-1321BF5A73CE}" destId="{58BE071C-8814-3E4E-823E-3EAFCB7FB847}" srcOrd="2" destOrd="0" presId="urn:microsoft.com/office/officeart/2008/layout/CircleAccentTimeline"/>
    <dgm:cxn modelId="{4CD28F3E-19E7-46EF-A955-3E9EB7870845}" type="presParOf" srcId="{2D45595E-B05D-9544-8EC2-369429180A35}" destId="{978946CD-C5A8-0446-ACF0-9F5C262D862C}" srcOrd="33" destOrd="0" presId="urn:microsoft.com/office/officeart/2008/layout/CircleAccentTimeline"/>
    <dgm:cxn modelId="{DC0A97A3-DF51-4900-BECB-2B01929F4A0B}" type="presParOf" srcId="{2D45595E-B05D-9544-8EC2-369429180A35}" destId="{3F03B5E3-7054-1742-B5F7-8065B149F862}" srcOrd="34" destOrd="0" presId="urn:microsoft.com/office/officeart/2008/layout/CircleAccentTimeline"/>
    <dgm:cxn modelId="{720E716B-5918-4D71-A9F5-F456CAFC2610}" type="presParOf" srcId="{2D45595E-B05D-9544-8EC2-369429180A35}" destId="{C409B098-D20D-3B4C-8364-B5EEEEE27701}" srcOrd="35" destOrd="0" presId="urn:microsoft.com/office/officeart/2008/layout/CircleAccentTimeline"/>
    <dgm:cxn modelId="{295348F2-91D0-4D05-8815-6B5D66834F28}" type="presParOf" srcId="{2D45595E-B05D-9544-8EC2-369429180A35}" destId="{59DE1F8F-50D4-4D4B-8723-517579613636}" srcOrd="36" destOrd="0" presId="urn:microsoft.com/office/officeart/2008/layout/CircleAccentTimeline"/>
    <dgm:cxn modelId="{16EC75C0-DA49-4368-94A6-6207AE9A191A}" type="presParOf" srcId="{59DE1F8F-50D4-4D4B-8723-517579613636}" destId="{AE1BD900-494C-3940-9490-723644279F5A}" srcOrd="0" destOrd="0" presId="urn:microsoft.com/office/officeart/2008/layout/CircleAccentTimeline"/>
    <dgm:cxn modelId="{4B0F20A0-B1D8-43CC-97AB-E608D69AF017}" type="presParOf" srcId="{59DE1F8F-50D4-4D4B-8723-517579613636}" destId="{A7F834C6-6D51-AA45-980F-582ED3A7A31B}" srcOrd="1" destOrd="0" presId="urn:microsoft.com/office/officeart/2008/layout/CircleAccentTimeline"/>
    <dgm:cxn modelId="{B0A19DB3-276A-47DD-9B79-F89E79B02612}" type="presParOf" srcId="{59DE1F8F-50D4-4D4B-8723-517579613636}" destId="{501263C0-F4A8-B341-94FA-C9A85B4B4144}" srcOrd="2" destOrd="0" presId="urn:microsoft.com/office/officeart/2008/layout/CircleAccentTimeline"/>
    <dgm:cxn modelId="{4355462A-C261-453A-BFFD-43DEBC118CA9}" type="presParOf" srcId="{2D45595E-B05D-9544-8EC2-369429180A35}" destId="{C8425093-4277-9A49-9BF7-410734A0871E}" srcOrd="37" destOrd="0" presId="urn:microsoft.com/office/officeart/2008/layout/CircleAccentTimeline"/>
    <dgm:cxn modelId="{8681E695-4346-435F-8640-C8538886DED8}" type="presParOf" srcId="{2D45595E-B05D-9544-8EC2-369429180A35}" destId="{BE0577A9-B53D-B844-8A87-FDA9CDE8C6E2}" srcOrd="38" destOrd="0" presId="urn:microsoft.com/office/officeart/2008/layout/CircleAccentTimeline"/>
    <dgm:cxn modelId="{8D5897FE-C462-4C8A-AB7A-5E10F2B1213C}" type="presParOf" srcId="{2D45595E-B05D-9544-8EC2-369429180A35}" destId="{76F0BDB6-FE45-428C-9BDE-9DF0E9FE4C4C}" srcOrd="39" destOrd="0" presId="urn:microsoft.com/office/officeart/2008/layout/CircleAccentTimeline"/>
    <dgm:cxn modelId="{1A9A3B05-FAAC-4162-B936-F2C518338479}" type="presParOf" srcId="{2D45595E-B05D-9544-8EC2-369429180A35}" destId="{1D0115A7-EA6A-4D8A-9B2F-3B0861A4415F}" srcOrd="40" destOrd="0" presId="urn:microsoft.com/office/officeart/2008/layout/CircleAccentTimeline"/>
    <dgm:cxn modelId="{306C0591-19F4-4F04-B2F2-43C32A7CE162}" type="presParOf" srcId="{1D0115A7-EA6A-4D8A-9B2F-3B0861A4415F}" destId="{DD5FC690-9FE1-4725-871B-F80731DE2DF1}" srcOrd="0" destOrd="0" presId="urn:microsoft.com/office/officeart/2008/layout/CircleAccentTimeline"/>
    <dgm:cxn modelId="{DDBBC148-F5B4-421A-80F0-4F09DC1D2E1E}" type="presParOf" srcId="{1D0115A7-EA6A-4D8A-9B2F-3B0861A4415F}" destId="{C7751D76-DD53-44C4-955A-96AE6DA04C05}" srcOrd="1" destOrd="0" presId="urn:microsoft.com/office/officeart/2008/layout/CircleAccentTimeline"/>
    <dgm:cxn modelId="{94FC9FFD-FA06-4FC5-AC6A-CB6D833A72AE}" type="presParOf" srcId="{1D0115A7-EA6A-4D8A-9B2F-3B0861A4415F}" destId="{A2F391B8-FE17-4348-BD2D-1380A46E1F9E}" srcOrd="2" destOrd="0" presId="urn:microsoft.com/office/officeart/2008/layout/CircleAccentTimeline"/>
    <dgm:cxn modelId="{BD925A6E-A8AD-4F6B-BD41-0840594B89BD}" type="presParOf" srcId="{2D45595E-B05D-9544-8EC2-369429180A35}" destId="{7E199752-2DCB-4227-993B-6BBC09D32E4A}" srcOrd="41" destOrd="0" presId="urn:microsoft.com/office/officeart/2008/layout/CircleAccentTimeline"/>
    <dgm:cxn modelId="{56B1BCD3-74B2-4C08-B932-77518D071B17}" type="presParOf" srcId="{2D45595E-B05D-9544-8EC2-369429180A35}" destId="{45C93BE7-619C-46FC-A8DF-45285B80F9A5}" srcOrd="42" destOrd="0" presId="urn:microsoft.com/office/officeart/2008/layout/CircleAccentTimeline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B92C28-EF93-40F3-8DB2-A24E50C5235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6BFC64BE-CC09-4509-A9A6-B31EF746209F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800" dirty="0">
              <a:latin typeface="+mj-lt"/>
              <a:cs typeface="Times New Roman" panose="02020603050405020304" pitchFamily="18" charset="0"/>
            </a:rPr>
            <a:t>-WEXNET is the largest exhibition platform for women entrepreneurs in Pakistan.</a:t>
          </a:r>
          <a:endParaRPr lang="x-none" sz="1800" dirty="0">
            <a:latin typeface="+mj-lt"/>
          </a:endParaRPr>
        </a:p>
      </dgm:t>
    </dgm:pt>
    <dgm:pt modelId="{268DCD6E-1E63-4480-829A-070CFB162901}" type="parTrans" cxnId="{2F6C8322-8839-4FC5-85C6-5FA78CE7131D}">
      <dgm:prSet/>
      <dgm:spPr/>
      <dgm:t>
        <a:bodyPr/>
        <a:lstStyle/>
        <a:p>
          <a:endParaRPr lang="x-none"/>
        </a:p>
      </dgm:t>
    </dgm:pt>
    <dgm:pt modelId="{DBEE5688-0989-4FE4-BE9D-8109AD90FBB5}" type="sibTrans" cxnId="{2F6C8322-8839-4FC5-85C6-5FA78CE7131D}">
      <dgm:prSet/>
      <dgm:spPr/>
      <dgm:t>
        <a:bodyPr/>
        <a:lstStyle/>
        <a:p>
          <a:endParaRPr lang="x-none"/>
        </a:p>
      </dgm:t>
    </dgm:pt>
    <dgm:pt modelId="{2D4132DE-2A9E-4926-BCA7-543C2D93A60A}">
      <dgm:prSet custT="1"/>
      <dgm:spPr/>
      <dgm:t>
        <a:bodyPr/>
        <a:lstStyle/>
        <a:p>
          <a:r>
            <a:rPr lang="en-US" sz="1800" dirty="0">
              <a:latin typeface="+mj-lt"/>
              <a:cs typeface="Times New Roman" panose="02020603050405020304" pitchFamily="18" charset="0"/>
            </a:rPr>
            <a:t>-In WEXNET 2023,  more than 300 exhibitors (women entrepreneurs) from across Pakistan participated in the event</a:t>
          </a:r>
        </a:p>
      </dgm:t>
    </dgm:pt>
    <dgm:pt modelId="{8F371ECE-6A33-4C0C-A032-B705F21E1244}" type="parTrans" cxnId="{DBE926E8-600A-456E-8130-9300FD0F8ABD}">
      <dgm:prSet/>
      <dgm:spPr/>
      <dgm:t>
        <a:bodyPr/>
        <a:lstStyle/>
        <a:p>
          <a:endParaRPr lang="x-none"/>
        </a:p>
      </dgm:t>
    </dgm:pt>
    <dgm:pt modelId="{64E68411-C262-410D-A80D-FA9D60A5082F}" type="sibTrans" cxnId="{DBE926E8-600A-456E-8130-9300FD0F8ABD}">
      <dgm:prSet/>
      <dgm:spPr/>
      <dgm:t>
        <a:bodyPr/>
        <a:lstStyle/>
        <a:p>
          <a:endParaRPr lang="x-none"/>
        </a:p>
      </dgm:t>
    </dgm:pt>
    <dgm:pt modelId="{AC0FA418-6571-48C4-A2E0-15FC2ED93983}" type="pres">
      <dgm:prSet presAssocID="{21B92C28-EF93-40F3-8DB2-A24E50C5235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AU"/>
        </a:p>
      </dgm:t>
    </dgm:pt>
    <dgm:pt modelId="{69D6F779-F3DB-4FEC-9677-C73204FE6471}" type="pres">
      <dgm:prSet presAssocID="{6BFC64BE-CC09-4509-A9A6-B31EF746209F}" presName="thickLine" presStyleLbl="alignNode1" presStyleIdx="0" presStyleCnt="2"/>
      <dgm:spPr/>
    </dgm:pt>
    <dgm:pt modelId="{F8CD2928-BEF6-409D-984D-973DC6F73115}" type="pres">
      <dgm:prSet presAssocID="{6BFC64BE-CC09-4509-A9A6-B31EF746209F}" presName="horz1" presStyleCnt="0"/>
      <dgm:spPr/>
    </dgm:pt>
    <dgm:pt modelId="{C776B8D4-2634-4978-A837-0040E6423950}" type="pres">
      <dgm:prSet presAssocID="{6BFC64BE-CC09-4509-A9A6-B31EF746209F}" presName="tx1" presStyleLbl="revTx" presStyleIdx="0" presStyleCnt="2"/>
      <dgm:spPr/>
      <dgm:t>
        <a:bodyPr/>
        <a:lstStyle/>
        <a:p>
          <a:endParaRPr lang="en-AU"/>
        </a:p>
      </dgm:t>
    </dgm:pt>
    <dgm:pt modelId="{7DE0E6BE-1593-4E67-AECE-4403375016F4}" type="pres">
      <dgm:prSet presAssocID="{6BFC64BE-CC09-4509-A9A6-B31EF746209F}" presName="vert1" presStyleCnt="0"/>
      <dgm:spPr/>
    </dgm:pt>
    <dgm:pt modelId="{99CE37C3-D05F-4021-B0B5-556BE7F50223}" type="pres">
      <dgm:prSet presAssocID="{2D4132DE-2A9E-4926-BCA7-543C2D93A60A}" presName="thickLine" presStyleLbl="alignNode1" presStyleIdx="1" presStyleCnt="2"/>
      <dgm:spPr/>
    </dgm:pt>
    <dgm:pt modelId="{E504E8CA-5AC9-427C-841E-D03C7770D0C6}" type="pres">
      <dgm:prSet presAssocID="{2D4132DE-2A9E-4926-BCA7-543C2D93A60A}" presName="horz1" presStyleCnt="0"/>
      <dgm:spPr/>
    </dgm:pt>
    <dgm:pt modelId="{E3967686-F1BB-4800-82E1-018E96049D67}" type="pres">
      <dgm:prSet presAssocID="{2D4132DE-2A9E-4926-BCA7-543C2D93A60A}" presName="tx1" presStyleLbl="revTx" presStyleIdx="1" presStyleCnt="2"/>
      <dgm:spPr/>
      <dgm:t>
        <a:bodyPr/>
        <a:lstStyle/>
        <a:p>
          <a:endParaRPr lang="en-AU"/>
        </a:p>
      </dgm:t>
    </dgm:pt>
    <dgm:pt modelId="{2E65D56E-8415-4617-A265-4A7A76A15E49}" type="pres">
      <dgm:prSet presAssocID="{2D4132DE-2A9E-4926-BCA7-543C2D93A60A}" presName="vert1" presStyleCnt="0"/>
      <dgm:spPr/>
    </dgm:pt>
  </dgm:ptLst>
  <dgm:cxnLst>
    <dgm:cxn modelId="{2F6C8322-8839-4FC5-85C6-5FA78CE7131D}" srcId="{21B92C28-EF93-40F3-8DB2-A24E50C52357}" destId="{6BFC64BE-CC09-4509-A9A6-B31EF746209F}" srcOrd="0" destOrd="0" parTransId="{268DCD6E-1E63-4480-829A-070CFB162901}" sibTransId="{DBEE5688-0989-4FE4-BE9D-8109AD90FBB5}"/>
    <dgm:cxn modelId="{DBE926E8-600A-456E-8130-9300FD0F8ABD}" srcId="{21B92C28-EF93-40F3-8DB2-A24E50C52357}" destId="{2D4132DE-2A9E-4926-BCA7-543C2D93A60A}" srcOrd="1" destOrd="0" parTransId="{8F371ECE-6A33-4C0C-A032-B705F21E1244}" sibTransId="{64E68411-C262-410D-A80D-FA9D60A5082F}"/>
    <dgm:cxn modelId="{15E62A56-7AE2-4950-A42B-D363A1C8D548}" type="presOf" srcId="{2D4132DE-2A9E-4926-BCA7-543C2D93A60A}" destId="{E3967686-F1BB-4800-82E1-018E96049D67}" srcOrd="0" destOrd="0" presId="urn:microsoft.com/office/officeart/2008/layout/LinedList"/>
    <dgm:cxn modelId="{48318899-211C-4756-AE3F-77FAEF90D0D1}" type="presOf" srcId="{6BFC64BE-CC09-4509-A9A6-B31EF746209F}" destId="{C776B8D4-2634-4978-A837-0040E6423950}" srcOrd="0" destOrd="0" presId="urn:microsoft.com/office/officeart/2008/layout/LinedList"/>
    <dgm:cxn modelId="{8319D052-F632-4169-88C8-7749E9C4AE60}" type="presOf" srcId="{21B92C28-EF93-40F3-8DB2-A24E50C52357}" destId="{AC0FA418-6571-48C4-A2E0-15FC2ED93983}" srcOrd="0" destOrd="0" presId="urn:microsoft.com/office/officeart/2008/layout/LinedList"/>
    <dgm:cxn modelId="{51508E4C-59D5-4248-94E0-4EC057C8FD20}" type="presParOf" srcId="{AC0FA418-6571-48C4-A2E0-15FC2ED93983}" destId="{69D6F779-F3DB-4FEC-9677-C73204FE6471}" srcOrd="0" destOrd="0" presId="urn:microsoft.com/office/officeart/2008/layout/LinedList"/>
    <dgm:cxn modelId="{58DD5836-0FD0-4180-9D20-10AB7B332FED}" type="presParOf" srcId="{AC0FA418-6571-48C4-A2E0-15FC2ED93983}" destId="{F8CD2928-BEF6-409D-984D-973DC6F73115}" srcOrd="1" destOrd="0" presId="urn:microsoft.com/office/officeart/2008/layout/LinedList"/>
    <dgm:cxn modelId="{5728B9CA-8B15-4E34-A6D1-774CFE5BA2EA}" type="presParOf" srcId="{F8CD2928-BEF6-409D-984D-973DC6F73115}" destId="{C776B8D4-2634-4978-A837-0040E6423950}" srcOrd="0" destOrd="0" presId="urn:microsoft.com/office/officeart/2008/layout/LinedList"/>
    <dgm:cxn modelId="{07A3A9A8-8138-4FDB-93ED-3262B461FADE}" type="presParOf" srcId="{F8CD2928-BEF6-409D-984D-973DC6F73115}" destId="{7DE0E6BE-1593-4E67-AECE-4403375016F4}" srcOrd="1" destOrd="0" presId="urn:microsoft.com/office/officeart/2008/layout/LinedList"/>
    <dgm:cxn modelId="{FAB99C36-F0D0-4C4F-8DE2-15D99143EE8B}" type="presParOf" srcId="{AC0FA418-6571-48C4-A2E0-15FC2ED93983}" destId="{99CE37C3-D05F-4021-B0B5-556BE7F50223}" srcOrd="2" destOrd="0" presId="urn:microsoft.com/office/officeart/2008/layout/LinedList"/>
    <dgm:cxn modelId="{FCCB2A12-298E-43C1-80A6-70C84214AD01}" type="presParOf" srcId="{AC0FA418-6571-48C4-A2E0-15FC2ED93983}" destId="{E504E8CA-5AC9-427C-841E-D03C7770D0C6}" srcOrd="3" destOrd="0" presId="urn:microsoft.com/office/officeart/2008/layout/LinedList"/>
    <dgm:cxn modelId="{F0A005B4-6B4E-48BB-A01A-7694FA45602A}" type="presParOf" srcId="{E504E8CA-5AC9-427C-841E-D03C7770D0C6}" destId="{E3967686-F1BB-4800-82E1-018E96049D67}" srcOrd="0" destOrd="0" presId="urn:microsoft.com/office/officeart/2008/layout/LinedList"/>
    <dgm:cxn modelId="{2870672E-ACF0-459C-BD5D-C061105FFCF8}" type="presParOf" srcId="{E504E8CA-5AC9-427C-841E-D03C7770D0C6}" destId="{2E65D56E-8415-4617-A265-4A7A76A15E4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E05277-2B64-4BF0-AB97-2F0C2CD318AE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FDD4E1-B247-44E6-A49F-09FAE9136F30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Trade Relations</a:t>
          </a:r>
        </a:p>
      </dgm:t>
    </dgm:pt>
    <dgm:pt modelId="{F3F0F7AA-6563-47B3-9D75-8D1DA4D51FFB}" type="parTrans" cxnId="{6BE33440-9FF3-451E-B586-5ABD0EFF05EB}">
      <dgm:prSet/>
      <dgm:spPr/>
      <dgm:t>
        <a:bodyPr/>
        <a:lstStyle/>
        <a:p>
          <a:endParaRPr lang="en-US"/>
        </a:p>
      </dgm:t>
    </dgm:pt>
    <dgm:pt modelId="{28EAA373-63EA-4B4C-80ED-5EC5498FEB7F}" type="sibTrans" cxnId="{6BE33440-9FF3-451E-B586-5ABD0EFF05EB}">
      <dgm:prSet/>
      <dgm:spPr/>
      <dgm:t>
        <a:bodyPr/>
        <a:lstStyle/>
        <a:p>
          <a:endParaRPr lang="en-US"/>
        </a:p>
      </dgm:t>
    </dgm:pt>
    <dgm:pt modelId="{D3BFD878-6C43-4D31-A513-A5A6E84ADC88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2000" dirty="0"/>
            <a:t>Strengthen trade relations amongst OIC members through economic diplomacy</a:t>
          </a:r>
        </a:p>
      </dgm:t>
    </dgm:pt>
    <dgm:pt modelId="{8F560170-B0FE-4F5B-A06D-516C130DF168}" type="parTrans" cxnId="{57896DF1-ED85-43F6-A25B-CAB52645443A}">
      <dgm:prSet/>
      <dgm:spPr/>
      <dgm:t>
        <a:bodyPr/>
        <a:lstStyle/>
        <a:p>
          <a:endParaRPr lang="en-US"/>
        </a:p>
      </dgm:t>
    </dgm:pt>
    <dgm:pt modelId="{1B298F2C-A334-4F5F-9A52-0AC4F2B42973}" type="sibTrans" cxnId="{57896DF1-ED85-43F6-A25B-CAB52645443A}">
      <dgm:prSet/>
      <dgm:spPr/>
      <dgm:t>
        <a:bodyPr/>
        <a:lstStyle/>
        <a:p>
          <a:endParaRPr lang="en-US"/>
        </a:p>
      </dgm:t>
    </dgm:pt>
    <dgm:pt modelId="{7114BC5E-E042-4CFC-A29F-9CBC9576DBB7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Networking</a:t>
          </a:r>
        </a:p>
      </dgm:t>
    </dgm:pt>
    <dgm:pt modelId="{7F8B02FD-96DF-435E-BEA2-A48244B0445C}" type="parTrans" cxnId="{427E61A5-7523-4948-9F76-B3AF5595C35C}">
      <dgm:prSet/>
      <dgm:spPr/>
      <dgm:t>
        <a:bodyPr/>
        <a:lstStyle/>
        <a:p>
          <a:endParaRPr lang="en-US"/>
        </a:p>
      </dgm:t>
    </dgm:pt>
    <dgm:pt modelId="{4A0DA36E-DF17-4A38-9631-D6C206B58A68}" type="sibTrans" cxnId="{427E61A5-7523-4948-9F76-B3AF5595C35C}">
      <dgm:prSet/>
      <dgm:spPr/>
      <dgm:t>
        <a:bodyPr/>
        <a:lstStyle/>
        <a:p>
          <a:endParaRPr lang="en-US"/>
        </a:p>
      </dgm:t>
    </dgm:pt>
    <dgm:pt modelId="{AA2B8CBF-23BF-4E9A-B1E1-64CAA794ABFB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2000" dirty="0"/>
            <a:t>Provide economic networking opportunity amongst OIC members – B2B, B2C and B2G</a:t>
          </a:r>
        </a:p>
      </dgm:t>
    </dgm:pt>
    <dgm:pt modelId="{7EFF9559-62C9-40CF-A2D1-9AB803F3814E}" type="parTrans" cxnId="{7350C422-7ED1-49C9-A79F-C826F4527A27}">
      <dgm:prSet/>
      <dgm:spPr/>
      <dgm:t>
        <a:bodyPr/>
        <a:lstStyle/>
        <a:p>
          <a:endParaRPr lang="en-US"/>
        </a:p>
      </dgm:t>
    </dgm:pt>
    <dgm:pt modelId="{6259B613-703E-4EB1-93D3-CDA363AFB2EB}" type="sibTrans" cxnId="{7350C422-7ED1-49C9-A79F-C826F4527A27}">
      <dgm:prSet/>
      <dgm:spPr/>
      <dgm:t>
        <a:bodyPr/>
        <a:lstStyle/>
        <a:p>
          <a:endParaRPr lang="en-US"/>
        </a:p>
      </dgm:t>
    </dgm:pt>
    <dgm:pt modelId="{6C9F473B-A0DA-4DF4-B1C6-BB3B76770DC3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Exposure</a:t>
          </a:r>
        </a:p>
      </dgm:t>
    </dgm:pt>
    <dgm:pt modelId="{D12DDFC7-3DAD-414F-AEE9-60532030C145}" type="parTrans" cxnId="{05A5B25B-47AE-406A-A80C-AF3D78C88F05}">
      <dgm:prSet/>
      <dgm:spPr/>
      <dgm:t>
        <a:bodyPr/>
        <a:lstStyle/>
        <a:p>
          <a:endParaRPr lang="en-US"/>
        </a:p>
      </dgm:t>
    </dgm:pt>
    <dgm:pt modelId="{9691FE8A-BD92-4077-8619-6C4C73FC22AA}" type="sibTrans" cxnId="{05A5B25B-47AE-406A-A80C-AF3D78C88F05}">
      <dgm:prSet/>
      <dgm:spPr/>
      <dgm:t>
        <a:bodyPr/>
        <a:lstStyle/>
        <a:p>
          <a:endParaRPr lang="en-US"/>
        </a:p>
      </dgm:t>
    </dgm:pt>
    <dgm:pt modelId="{C9CED786-6A90-477A-A704-1870C0269F29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2000" dirty="0"/>
            <a:t>Provide international exposure to Pakistani women entrepreneurs exhibiting at WEXNET</a:t>
          </a:r>
        </a:p>
      </dgm:t>
    </dgm:pt>
    <dgm:pt modelId="{CEADCF88-BF8F-4F5F-AA97-534C85853F71}" type="parTrans" cxnId="{BD56B6D5-FBA9-444C-A0FA-CF638D06B0FA}">
      <dgm:prSet/>
      <dgm:spPr/>
      <dgm:t>
        <a:bodyPr/>
        <a:lstStyle/>
        <a:p>
          <a:endParaRPr lang="en-US"/>
        </a:p>
      </dgm:t>
    </dgm:pt>
    <dgm:pt modelId="{B5BF4CC6-B64B-4B24-89D2-F14C832CD467}" type="sibTrans" cxnId="{BD56B6D5-FBA9-444C-A0FA-CF638D06B0FA}">
      <dgm:prSet/>
      <dgm:spPr/>
      <dgm:t>
        <a:bodyPr/>
        <a:lstStyle/>
        <a:p>
          <a:endParaRPr lang="en-US"/>
        </a:p>
      </dgm:t>
    </dgm:pt>
    <dgm:pt modelId="{893B44CE-5787-4B2B-89DF-25A25E1FFA60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Event Profile</a:t>
          </a:r>
        </a:p>
      </dgm:t>
    </dgm:pt>
    <dgm:pt modelId="{16960E81-6A97-44DF-910E-6D9B00DB495C}" type="parTrans" cxnId="{AC858583-DC6E-4774-B45B-3CECB61B54D6}">
      <dgm:prSet/>
      <dgm:spPr/>
      <dgm:t>
        <a:bodyPr/>
        <a:lstStyle/>
        <a:p>
          <a:endParaRPr lang="en-US"/>
        </a:p>
      </dgm:t>
    </dgm:pt>
    <dgm:pt modelId="{90E42704-5CF0-48F7-8465-0A2DFB094B88}" type="sibTrans" cxnId="{AC858583-DC6E-4774-B45B-3CECB61B54D6}">
      <dgm:prSet/>
      <dgm:spPr/>
      <dgm:t>
        <a:bodyPr/>
        <a:lstStyle/>
        <a:p>
          <a:endParaRPr lang="en-US"/>
        </a:p>
      </dgm:t>
    </dgm:pt>
    <dgm:pt modelId="{51794294-605C-4FAE-BDB4-761B6BB696FD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2000" dirty="0"/>
            <a:t>Broaden scope and profile of co-located events by enhanced local and international media coverage and increased footfall</a:t>
          </a:r>
        </a:p>
      </dgm:t>
    </dgm:pt>
    <dgm:pt modelId="{91269A10-FDF5-4FE3-98BD-A0E24E79A177}" type="parTrans" cxnId="{EDE06BC5-9C10-4772-9483-8CA612118568}">
      <dgm:prSet/>
      <dgm:spPr/>
      <dgm:t>
        <a:bodyPr/>
        <a:lstStyle/>
        <a:p>
          <a:endParaRPr lang="en-US"/>
        </a:p>
      </dgm:t>
    </dgm:pt>
    <dgm:pt modelId="{DC258756-199E-4E6B-9FE6-1083C6139D9E}" type="sibTrans" cxnId="{EDE06BC5-9C10-4772-9483-8CA612118568}">
      <dgm:prSet/>
      <dgm:spPr/>
      <dgm:t>
        <a:bodyPr/>
        <a:lstStyle/>
        <a:p>
          <a:endParaRPr lang="en-US"/>
        </a:p>
      </dgm:t>
    </dgm:pt>
    <dgm:pt modelId="{3B559DA9-22F6-4DD8-B1A6-AEDA9B775803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Capacity Building</a:t>
          </a:r>
        </a:p>
      </dgm:t>
    </dgm:pt>
    <dgm:pt modelId="{C235F75B-6E9C-46D9-9E66-ABD87BF96F83}" type="parTrans" cxnId="{77574256-54D6-450C-8E03-06EA1F0273CF}">
      <dgm:prSet/>
      <dgm:spPr/>
      <dgm:t>
        <a:bodyPr/>
        <a:lstStyle/>
        <a:p>
          <a:endParaRPr lang="en-US"/>
        </a:p>
      </dgm:t>
    </dgm:pt>
    <dgm:pt modelId="{BFE93443-4C5B-4723-A4C1-39515DC4B466}" type="sibTrans" cxnId="{77574256-54D6-450C-8E03-06EA1F0273CF}">
      <dgm:prSet/>
      <dgm:spPr/>
      <dgm:t>
        <a:bodyPr/>
        <a:lstStyle/>
        <a:p>
          <a:endParaRPr lang="en-US"/>
        </a:p>
      </dgm:t>
    </dgm:pt>
    <dgm:pt modelId="{71A105A5-6605-4E2A-AC0B-C2D35B5DAA7C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2000" dirty="0"/>
            <a:t>Highlight role of women in Islamic countries and build capacity of Pakistani women entrepreneurs</a:t>
          </a:r>
        </a:p>
      </dgm:t>
    </dgm:pt>
    <dgm:pt modelId="{1342F7DF-DEAE-4D81-999B-E2723964C7C4}" type="parTrans" cxnId="{886ACE7E-3CC8-4431-925A-4077E580116B}">
      <dgm:prSet/>
      <dgm:spPr/>
      <dgm:t>
        <a:bodyPr/>
        <a:lstStyle/>
        <a:p>
          <a:endParaRPr lang="en-US"/>
        </a:p>
      </dgm:t>
    </dgm:pt>
    <dgm:pt modelId="{BFE3B151-00B8-4A76-936D-19DB930AFD15}" type="sibTrans" cxnId="{886ACE7E-3CC8-4431-925A-4077E580116B}">
      <dgm:prSet/>
      <dgm:spPr/>
      <dgm:t>
        <a:bodyPr/>
        <a:lstStyle/>
        <a:p>
          <a:endParaRPr lang="en-US"/>
        </a:p>
      </dgm:t>
    </dgm:pt>
    <dgm:pt modelId="{9BFC8FA0-319C-8E41-BC27-C8FF1E1241AD}" type="pres">
      <dgm:prSet presAssocID="{58E05277-2B64-4BF0-AB97-2F0C2CD318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6D0EA142-B3FB-354A-B333-CA06A7003209}" type="pres">
      <dgm:prSet presAssocID="{98FDD4E1-B247-44E6-A49F-09FAE9136F30}" presName="linNode" presStyleCnt="0"/>
      <dgm:spPr/>
    </dgm:pt>
    <dgm:pt modelId="{933F37E9-98C5-8741-8FDB-173912C75353}" type="pres">
      <dgm:prSet presAssocID="{98FDD4E1-B247-44E6-A49F-09FAE9136F30}" presName="parentText" presStyleLbl="alignNode1" presStyleIdx="0" presStyleCnt="5">
        <dgm:presLayoutVars>
          <dgm:chMax val="1"/>
          <dgm:bulletEnabled/>
        </dgm:presLayoutVars>
      </dgm:prSet>
      <dgm:spPr/>
      <dgm:t>
        <a:bodyPr/>
        <a:lstStyle/>
        <a:p>
          <a:endParaRPr lang="en-AU"/>
        </a:p>
      </dgm:t>
    </dgm:pt>
    <dgm:pt modelId="{AE8345CB-708A-1244-BF08-3D439E2980E3}" type="pres">
      <dgm:prSet presAssocID="{98FDD4E1-B247-44E6-A49F-09FAE9136F30}" presName="descendantText" presStyleLbl="alignAccFollowNode1" presStyleIdx="0" presStyleCnt="5">
        <dgm:presLayoutVars>
          <dgm:bulletEnabled/>
        </dgm:presLayoutVars>
      </dgm:prSet>
      <dgm:spPr/>
      <dgm:t>
        <a:bodyPr/>
        <a:lstStyle/>
        <a:p>
          <a:endParaRPr lang="en-AU"/>
        </a:p>
      </dgm:t>
    </dgm:pt>
    <dgm:pt modelId="{3CF1D90F-35A3-E941-8652-96C77F3C0B3D}" type="pres">
      <dgm:prSet presAssocID="{28EAA373-63EA-4B4C-80ED-5EC5498FEB7F}" presName="sp" presStyleCnt="0"/>
      <dgm:spPr/>
    </dgm:pt>
    <dgm:pt modelId="{77D43A1F-4A26-0F45-968B-44F6AB60FABC}" type="pres">
      <dgm:prSet presAssocID="{7114BC5E-E042-4CFC-A29F-9CBC9576DBB7}" presName="linNode" presStyleCnt="0"/>
      <dgm:spPr/>
    </dgm:pt>
    <dgm:pt modelId="{0F7AE27D-17A7-BF49-91F9-C9FCF79679ED}" type="pres">
      <dgm:prSet presAssocID="{7114BC5E-E042-4CFC-A29F-9CBC9576DBB7}" presName="parentText" presStyleLbl="alignNode1" presStyleIdx="1" presStyleCnt="5">
        <dgm:presLayoutVars>
          <dgm:chMax val="1"/>
          <dgm:bulletEnabled/>
        </dgm:presLayoutVars>
      </dgm:prSet>
      <dgm:spPr/>
      <dgm:t>
        <a:bodyPr/>
        <a:lstStyle/>
        <a:p>
          <a:endParaRPr lang="en-AU"/>
        </a:p>
      </dgm:t>
    </dgm:pt>
    <dgm:pt modelId="{6EC52D61-6BED-FB4F-BFD3-955C310F05DF}" type="pres">
      <dgm:prSet presAssocID="{7114BC5E-E042-4CFC-A29F-9CBC9576DBB7}" presName="descendantText" presStyleLbl="alignAccFollowNode1" presStyleIdx="1" presStyleCnt="5">
        <dgm:presLayoutVars>
          <dgm:bulletEnabled/>
        </dgm:presLayoutVars>
      </dgm:prSet>
      <dgm:spPr/>
      <dgm:t>
        <a:bodyPr/>
        <a:lstStyle/>
        <a:p>
          <a:endParaRPr lang="en-AU"/>
        </a:p>
      </dgm:t>
    </dgm:pt>
    <dgm:pt modelId="{C3090866-8A7F-1743-8F98-19FE1ED90425}" type="pres">
      <dgm:prSet presAssocID="{4A0DA36E-DF17-4A38-9631-D6C206B58A68}" presName="sp" presStyleCnt="0"/>
      <dgm:spPr/>
    </dgm:pt>
    <dgm:pt modelId="{B0C997AC-B791-614C-A5FA-E606E12667ED}" type="pres">
      <dgm:prSet presAssocID="{6C9F473B-A0DA-4DF4-B1C6-BB3B76770DC3}" presName="linNode" presStyleCnt="0"/>
      <dgm:spPr/>
    </dgm:pt>
    <dgm:pt modelId="{A47D2B29-37BE-4547-8A50-B8C543351BC1}" type="pres">
      <dgm:prSet presAssocID="{6C9F473B-A0DA-4DF4-B1C6-BB3B76770DC3}" presName="parentText" presStyleLbl="alignNode1" presStyleIdx="2" presStyleCnt="5" custLinFactY="6836" custLinFactNeighborX="0" custLinFactNeighborY="100000">
        <dgm:presLayoutVars>
          <dgm:chMax val="1"/>
          <dgm:bulletEnabled/>
        </dgm:presLayoutVars>
      </dgm:prSet>
      <dgm:spPr/>
      <dgm:t>
        <a:bodyPr/>
        <a:lstStyle/>
        <a:p>
          <a:endParaRPr lang="en-AU"/>
        </a:p>
      </dgm:t>
    </dgm:pt>
    <dgm:pt modelId="{CFACFB90-A731-BB40-9E96-BC9213F03338}" type="pres">
      <dgm:prSet presAssocID="{6C9F473B-A0DA-4DF4-B1C6-BB3B76770DC3}" presName="descendantText" presStyleLbl="alignAccFollowNode1" presStyleIdx="2" presStyleCnt="5" custLinFactY="6837" custLinFactNeighborX="109" custLinFactNeighborY="100000">
        <dgm:presLayoutVars>
          <dgm:bulletEnabled/>
        </dgm:presLayoutVars>
      </dgm:prSet>
      <dgm:spPr/>
      <dgm:t>
        <a:bodyPr/>
        <a:lstStyle/>
        <a:p>
          <a:endParaRPr lang="en-AU"/>
        </a:p>
      </dgm:t>
    </dgm:pt>
    <dgm:pt modelId="{A794FC0F-DBFD-354A-AD1F-FAF7972B9792}" type="pres">
      <dgm:prSet presAssocID="{9691FE8A-BD92-4077-8619-6C4C73FC22AA}" presName="sp" presStyleCnt="0"/>
      <dgm:spPr/>
    </dgm:pt>
    <dgm:pt modelId="{8D44738B-6C6B-EE42-9393-ACD9CC83C17E}" type="pres">
      <dgm:prSet presAssocID="{893B44CE-5787-4B2B-89DF-25A25E1FFA60}" presName="linNode" presStyleCnt="0"/>
      <dgm:spPr/>
    </dgm:pt>
    <dgm:pt modelId="{3CE77C42-68C1-244C-A635-DB03069F2C04}" type="pres">
      <dgm:prSet presAssocID="{893B44CE-5787-4B2B-89DF-25A25E1FFA60}" presName="parentText" presStyleLbl="alignNode1" presStyleIdx="3" presStyleCnt="5" custLinFactY="-5712" custLinFactNeighborY="-100000">
        <dgm:presLayoutVars>
          <dgm:chMax val="1"/>
          <dgm:bulletEnabled/>
        </dgm:presLayoutVars>
      </dgm:prSet>
      <dgm:spPr/>
      <dgm:t>
        <a:bodyPr/>
        <a:lstStyle/>
        <a:p>
          <a:endParaRPr lang="en-AU"/>
        </a:p>
      </dgm:t>
    </dgm:pt>
    <dgm:pt modelId="{4432EC46-50A5-6A48-9BB9-64E45A76D993}" type="pres">
      <dgm:prSet presAssocID="{893B44CE-5787-4B2B-89DF-25A25E1FFA60}" presName="descendantText" presStyleLbl="alignAccFollowNode1" presStyleIdx="3" presStyleCnt="5" custLinFactY="-2338" custLinFactNeighborX="109" custLinFactNeighborY="-100000">
        <dgm:presLayoutVars>
          <dgm:bulletEnabled/>
        </dgm:presLayoutVars>
      </dgm:prSet>
      <dgm:spPr/>
      <dgm:t>
        <a:bodyPr/>
        <a:lstStyle/>
        <a:p>
          <a:endParaRPr lang="en-AU"/>
        </a:p>
      </dgm:t>
    </dgm:pt>
    <dgm:pt modelId="{F8260167-1F02-CA4D-8198-014CAEAF3818}" type="pres">
      <dgm:prSet presAssocID="{90E42704-5CF0-48F7-8465-0A2DFB094B88}" presName="sp" presStyleCnt="0"/>
      <dgm:spPr/>
    </dgm:pt>
    <dgm:pt modelId="{242A5D15-5CDF-C64F-A3A0-DA8267873CA4}" type="pres">
      <dgm:prSet presAssocID="{3B559DA9-22F6-4DD8-B1A6-AEDA9B775803}" presName="linNode" presStyleCnt="0"/>
      <dgm:spPr/>
    </dgm:pt>
    <dgm:pt modelId="{AC1A7B88-6DB8-F743-A0B2-472C6D3934DC}" type="pres">
      <dgm:prSet presAssocID="{3B559DA9-22F6-4DD8-B1A6-AEDA9B775803}" presName="parentText" presStyleLbl="alignNode1" presStyleIdx="4" presStyleCnt="5">
        <dgm:presLayoutVars>
          <dgm:chMax val="1"/>
          <dgm:bulletEnabled/>
        </dgm:presLayoutVars>
      </dgm:prSet>
      <dgm:spPr/>
      <dgm:t>
        <a:bodyPr/>
        <a:lstStyle/>
        <a:p>
          <a:endParaRPr lang="en-AU"/>
        </a:p>
      </dgm:t>
    </dgm:pt>
    <dgm:pt modelId="{21FAC382-305E-8441-9CD3-998735ECED88}" type="pres">
      <dgm:prSet presAssocID="{3B559DA9-22F6-4DD8-B1A6-AEDA9B775803}" presName="descendantText" presStyleLbl="alignAccFollowNode1" presStyleIdx="4" presStyleCnt="5">
        <dgm:presLayoutVars>
          <dgm:bulletEnabled/>
        </dgm:presLayoutVars>
      </dgm:prSet>
      <dgm:spPr/>
      <dgm:t>
        <a:bodyPr/>
        <a:lstStyle/>
        <a:p>
          <a:endParaRPr lang="en-AU"/>
        </a:p>
      </dgm:t>
    </dgm:pt>
  </dgm:ptLst>
  <dgm:cxnLst>
    <dgm:cxn modelId="{F8E0B7FE-4AB7-4E47-9287-75305A65583B}" type="presOf" srcId="{58E05277-2B64-4BF0-AB97-2F0C2CD318AE}" destId="{9BFC8FA0-319C-8E41-BC27-C8FF1E1241AD}" srcOrd="0" destOrd="0" presId="urn:microsoft.com/office/officeart/2016/7/layout/VerticalSolidActionList"/>
    <dgm:cxn modelId="{57896DF1-ED85-43F6-A25B-CAB52645443A}" srcId="{98FDD4E1-B247-44E6-A49F-09FAE9136F30}" destId="{D3BFD878-6C43-4D31-A513-A5A6E84ADC88}" srcOrd="0" destOrd="0" parTransId="{8F560170-B0FE-4F5B-A06D-516C130DF168}" sibTransId="{1B298F2C-A334-4F5F-9A52-0AC4F2B42973}"/>
    <dgm:cxn modelId="{08EC2338-756A-428B-BB1B-EC93D77D95C8}" type="presOf" srcId="{98FDD4E1-B247-44E6-A49F-09FAE9136F30}" destId="{933F37E9-98C5-8741-8FDB-173912C75353}" srcOrd="0" destOrd="0" presId="urn:microsoft.com/office/officeart/2016/7/layout/VerticalSolidActionList"/>
    <dgm:cxn modelId="{C6F59939-8894-40A9-9BD9-0B52E8A4497F}" type="presOf" srcId="{7114BC5E-E042-4CFC-A29F-9CBC9576DBB7}" destId="{0F7AE27D-17A7-BF49-91F9-C9FCF79679ED}" srcOrd="0" destOrd="0" presId="urn:microsoft.com/office/officeart/2016/7/layout/VerticalSolidActionList"/>
    <dgm:cxn modelId="{AC858583-DC6E-4774-B45B-3CECB61B54D6}" srcId="{58E05277-2B64-4BF0-AB97-2F0C2CD318AE}" destId="{893B44CE-5787-4B2B-89DF-25A25E1FFA60}" srcOrd="3" destOrd="0" parTransId="{16960E81-6A97-44DF-910E-6D9B00DB495C}" sibTransId="{90E42704-5CF0-48F7-8465-0A2DFB094B88}"/>
    <dgm:cxn modelId="{E4DE7A49-F778-4637-B178-4C82BB5D8AEB}" type="presOf" srcId="{6C9F473B-A0DA-4DF4-B1C6-BB3B76770DC3}" destId="{A47D2B29-37BE-4547-8A50-B8C543351BC1}" srcOrd="0" destOrd="0" presId="urn:microsoft.com/office/officeart/2016/7/layout/VerticalSolidActionList"/>
    <dgm:cxn modelId="{05A5B25B-47AE-406A-A80C-AF3D78C88F05}" srcId="{58E05277-2B64-4BF0-AB97-2F0C2CD318AE}" destId="{6C9F473B-A0DA-4DF4-B1C6-BB3B76770DC3}" srcOrd="2" destOrd="0" parTransId="{D12DDFC7-3DAD-414F-AEE9-60532030C145}" sibTransId="{9691FE8A-BD92-4077-8619-6C4C73FC22AA}"/>
    <dgm:cxn modelId="{6BE33440-9FF3-451E-B586-5ABD0EFF05EB}" srcId="{58E05277-2B64-4BF0-AB97-2F0C2CD318AE}" destId="{98FDD4E1-B247-44E6-A49F-09FAE9136F30}" srcOrd="0" destOrd="0" parTransId="{F3F0F7AA-6563-47B3-9D75-8D1DA4D51FFB}" sibTransId="{28EAA373-63EA-4B4C-80ED-5EC5498FEB7F}"/>
    <dgm:cxn modelId="{BD56B6D5-FBA9-444C-A0FA-CF638D06B0FA}" srcId="{6C9F473B-A0DA-4DF4-B1C6-BB3B76770DC3}" destId="{C9CED786-6A90-477A-A704-1870C0269F29}" srcOrd="0" destOrd="0" parTransId="{CEADCF88-BF8F-4F5F-AA97-534C85853F71}" sibTransId="{B5BF4CC6-B64B-4B24-89D2-F14C832CD467}"/>
    <dgm:cxn modelId="{EDE06BC5-9C10-4772-9483-8CA612118568}" srcId="{893B44CE-5787-4B2B-89DF-25A25E1FFA60}" destId="{51794294-605C-4FAE-BDB4-761B6BB696FD}" srcOrd="0" destOrd="0" parTransId="{91269A10-FDF5-4FE3-98BD-A0E24E79A177}" sibTransId="{DC258756-199E-4E6B-9FE6-1083C6139D9E}"/>
    <dgm:cxn modelId="{A6578FA5-BB13-4484-B406-1482D5004417}" type="presOf" srcId="{51794294-605C-4FAE-BDB4-761B6BB696FD}" destId="{4432EC46-50A5-6A48-9BB9-64E45A76D993}" srcOrd="0" destOrd="0" presId="urn:microsoft.com/office/officeart/2016/7/layout/VerticalSolidActionList"/>
    <dgm:cxn modelId="{25D5E60F-23B0-4953-A1D0-A67868207509}" type="presOf" srcId="{71A105A5-6605-4E2A-AC0B-C2D35B5DAA7C}" destId="{21FAC382-305E-8441-9CD3-998735ECED88}" srcOrd="0" destOrd="0" presId="urn:microsoft.com/office/officeart/2016/7/layout/VerticalSolidActionList"/>
    <dgm:cxn modelId="{B4D102CB-F6F6-4673-83EB-371552E924E2}" type="presOf" srcId="{D3BFD878-6C43-4D31-A513-A5A6E84ADC88}" destId="{AE8345CB-708A-1244-BF08-3D439E2980E3}" srcOrd="0" destOrd="0" presId="urn:microsoft.com/office/officeart/2016/7/layout/VerticalSolidActionList"/>
    <dgm:cxn modelId="{478141D3-B24B-44A8-B4FB-1B17938174EB}" type="presOf" srcId="{C9CED786-6A90-477A-A704-1870C0269F29}" destId="{CFACFB90-A731-BB40-9E96-BC9213F03338}" srcOrd="0" destOrd="0" presId="urn:microsoft.com/office/officeart/2016/7/layout/VerticalSolidActionList"/>
    <dgm:cxn modelId="{B669B533-DA7A-4F81-B7D6-A73ECB5515E7}" type="presOf" srcId="{893B44CE-5787-4B2B-89DF-25A25E1FFA60}" destId="{3CE77C42-68C1-244C-A635-DB03069F2C04}" srcOrd="0" destOrd="0" presId="urn:microsoft.com/office/officeart/2016/7/layout/VerticalSolidActionList"/>
    <dgm:cxn modelId="{7350C422-7ED1-49C9-A79F-C826F4527A27}" srcId="{7114BC5E-E042-4CFC-A29F-9CBC9576DBB7}" destId="{AA2B8CBF-23BF-4E9A-B1E1-64CAA794ABFB}" srcOrd="0" destOrd="0" parTransId="{7EFF9559-62C9-40CF-A2D1-9AB803F3814E}" sibTransId="{6259B613-703E-4EB1-93D3-CDA363AFB2EB}"/>
    <dgm:cxn modelId="{1EB628E2-8B5C-4187-A33B-017661C76D4F}" type="presOf" srcId="{3B559DA9-22F6-4DD8-B1A6-AEDA9B775803}" destId="{AC1A7B88-6DB8-F743-A0B2-472C6D3934DC}" srcOrd="0" destOrd="0" presId="urn:microsoft.com/office/officeart/2016/7/layout/VerticalSolidActionList"/>
    <dgm:cxn modelId="{427E61A5-7523-4948-9F76-B3AF5595C35C}" srcId="{58E05277-2B64-4BF0-AB97-2F0C2CD318AE}" destId="{7114BC5E-E042-4CFC-A29F-9CBC9576DBB7}" srcOrd="1" destOrd="0" parTransId="{7F8B02FD-96DF-435E-BEA2-A48244B0445C}" sibTransId="{4A0DA36E-DF17-4A38-9631-D6C206B58A68}"/>
    <dgm:cxn modelId="{39EF5606-F640-4811-B675-89A4A8A05F33}" type="presOf" srcId="{AA2B8CBF-23BF-4E9A-B1E1-64CAA794ABFB}" destId="{6EC52D61-6BED-FB4F-BFD3-955C310F05DF}" srcOrd="0" destOrd="0" presId="urn:microsoft.com/office/officeart/2016/7/layout/VerticalSolidActionList"/>
    <dgm:cxn modelId="{77574256-54D6-450C-8E03-06EA1F0273CF}" srcId="{58E05277-2B64-4BF0-AB97-2F0C2CD318AE}" destId="{3B559DA9-22F6-4DD8-B1A6-AEDA9B775803}" srcOrd="4" destOrd="0" parTransId="{C235F75B-6E9C-46D9-9E66-ABD87BF96F83}" sibTransId="{BFE93443-4C5B-4723-A4C1-39515DC4B466}"/>
    <dgm:cxn modelId="{886ACE7E-3CC8-4431-925A-4077E580116B}" srcId="{3B559DA9-22F6-4DD8-B1A6-AEDA9B775803}" destId="{71A105A5-6605-4E2A-AC0B-C2D35B5DAA7C}" srcOrd="0" destOrd="0" parTransId="{1342F7DF-DEAE-4D81-999B-E2723964C7C4}" sibTransId="{BFE3B151-00B8-4A76-936D-19DB930AFD15}"/>
    <dgm:cxn modelId="{BADB043F-EE5F-4B11-8C71-A61C25DDE328}" type="presParOf" srcId="{9BFC8FA0-319C-8E41-BC27-C8FF1E1241AD}" destId="{6D0EA142-B3FB-354A-B333-CA06A7003209}" srcOrd="0" destOrd="0" presId="urn:microsoft.com/office/officeart/2016/7/layout/VerticalSolidActionList"/>
    <dgm:cxn modelId="{D8A95FAC-DFD8-476E-A23E-734AF829CC01}" type="presParOf" srcId="{6D0EA142-B3FB-354A-B333-CA06A7003209}" destId="{933F37E9-98C5-8741-8FDB-173912C75353}" srcOrd="0" destOrd="0" presId="urn:microsoft.com/office/officeart/2016/7/layout/VerticalSolidActionList"/>
    <dgm:cxn modelId="{9604759E-E435-4A57-BC68-94188D591881}" type="presParOf" srcId="{6D0EA142-B3FB-354A-B333-CA06A7003209}" destId="{AE8345CB-708A-1244-BF08-3D439E2980E3}" srcOrd="1" destOrd="0" presId="urn:microsoft.com/office/officeart/2016/7/layout/VerticalSolidActionList"/>
    <dgm:cxn modelId="{02BAFCA5-1B66-488C-9BF5-448B94E4F097}" type="presParOf" srcId="{9BFC8FA0-319C-8E41-BC27-C8FF1E1241AD}" destId="{3CF1D90F-35A3-E941-8652-96C77F3C0B3D}" srcOrd="1" destOrd="0" presId="urn:microsoft.com/office/officeart/2016/7/layout/VerticalSolidActionList"/>
    <dgm:cxn modelId="{34FF8A01-6831-41E3-BE86-F90F8B05EE50}" type="presParOf" srcId="{9BFC8FA0-319C-8E41-BC27-C8FF1E1241AD}" destId="{77D43A1F-4A26-0F45-968B-44F6AB60FABC}" srcOrd="2" destOrd="0" presId="urn:microsoft.com/office/officeart/2016/7/layout/VerticalSolidActionList"/>
    <dgm:cxn modelId="{F8245932-03B0-4E51-A260-59953391733C}" type="presParOf" srcId="{77D43A1F-4A26-0F45-968B-44F6AB60FABC}" destId="{0F7AE27D-17A7-BF49-91F9-C9FCF79679ED}" srcOrd="0" destOrd="0" presId="urn:microsoft.com/office/officeart/2016/7/layout/VerticalSolidActionList"/>
    <dgm:cxn modelId="{F1C278AE-087E-41A9-9342-5DC316EE8243}" type="presParOf" srcId="{77D43A1F-4A26-0F45-968B-44F6AB60FABC}" destId="{6EC52D61-6BED-FB4F-BFD3-955C310F05DF}" srcOrd="1" destOrd="0" presId="urn:microsoft.com/office/officeart/2016/7/layout/VerticalSolidActionList"/>
    <dgm:cxn modelId="{54FAF560-60A3-4986-835D-644EAD367136}" type="presParOf" srcId="{9BFC8FA0-319C-8E41-BC27-C8FF1E1241AD}" destId="{C3090866-8A7F-1743-8F98-19FE1ED90425}" srcOrd="3" destOrd="0" presId="urn:microsoft.com/office/officeart/2016/7/layout/VerticalSolidActionList"/>
    <dgm:cxn modelId="{75797301-434B-4203-ACF3-52D0BF087759}" type="presParOf" srcId="{9BFC8FA0-319C-8E41-BC27-C8FF1E1241AD}" destId="{B0C997AC-B791-614C-A5FA-E606E12667ED}" srcOrd="4" destOrd="0" presId="urn:microsoft.com/office/officeart/2016/7/layout/VerticalSolidActionList"/>
    <dgm:cxn modelId="{285F7AF8-0EFE-41CC-A829-728B5174396F}" type="presParOf" srcId="{B0C997AC-B791-614C-A5FA-E606E12667ED}" destId="{A47D2B29-37BE-4547-8A50-B8C543351BC1}" srcOrd="0" destOrd="0" presId="urn:microsoft.com/office/officeart/2016/7/layout/VerticalSolidActionList"/>
    <dgm:cxn modelId="{2AE49BA3-616B-4502-BC75-11F394A0F958}" type="presParOf" srcId="{B0C997AC-B791-614C-A5FA-E606E12667ED}" destId="{CFACFB90-A731-BB40-9E96-BC9213F03338}" srcOrd="1" destOrd="0" presId="urn:microsoft.com/office/officeart/2016/7/layout/VerticalSolidActionList"/>
    <dgm:cxn modelId="{D3AFB2FA-C71D-4E57-B7CA-1B83D0B1D20D}" type="presParOf" srcId="{9BFC8FA0-319C-8E41-BC27-C8FF1E1241AD}" destId="{A794FC0F-DBFD-354A-AD1F-FAF7972B9792}" srcOrd="5" destOrd="0" presId="urn:microsoft.com/office/officeart/2016/7/layout/VerticalSolidActionList"/>
    <dgm:cxn modelId="{0314D536-15DE-4370-8987-5C495E1B71B8}" type="presParOf" srcId="{9BFC8FA0-319C-8E41-BC27-C8FF1E1241AD}" destId="{8D44738B-6C6B-EE42-9393-ACD9CC83C17E}" srcOrd="6" destOrd="0" presId="urn:microsoft.com/office/officeart/2016/7/layout/VerticalSolidActionList"/>
    <dgm:cxn modelId="{F61B6C8B-2448-4760-8272-514781BF60A6}" type="presParOf" srcId="{8D44738B-6C6B-EE42-9393-ACD9CC83C17E}" destId="{3CE77C42-68C1-244C-A635-DB03069F2C04}" srcOrd="0" destOrd="0" presId="urn:microsoft.com/office/officeart/2016/7/layout/VerticalSolidActionList"/>
    <dgm:cxn modelId="{EE678F4F-B553-42C4-8349-D8F839B9A5E2}" type="presParOf" srcId="{8D44738B-6C6B-EE42-9393-ACD9CC83C17E}" destId="{4432EC46-50A5-6A48-9BB9-64E45A76D993}" srcOrd="1" destOrd="0" presId="urn:microsoft.com/office/officeart/2016/7/layout/VerticalSolidActionList"/>
    <dgm:cxn modelId="{7906BA91-860B-4288-953A-509E5B150B3A}" type="presParOf" srcId="{9BFC8FA0-319C-8E41-BC27-C8FF1E1241AD}" destId="{F8260167-1F02-CA4D-8198-014CAEAF3818}" srcOrd="7" destOrd="0" presId="urn:microsoft.com/office/officeart/2016/7/layout/VerticalSolidActionList"/>
    <dgm:cxn modelId="{634BD1C3-068C-4D46-9897-61B8DCC58D43}" type="presParOf" srcId="{9BFC8FA0-319C-8E41-BC27-C8FF1E1241AD}" destId="{242A5D15-5CDF-C64F-A3A0-DA8267873CA4}" srcOrd="8" destOrd="0" presId="urn:microsoft.com/office/officeart/2016/7/layout/VerticalSolidActionList"/>
    <dgm:cxn modelId="{6E9E0CA8-E752-4A34-9224-99D8D04481C3}" type="presParOf" srcId="{242A5D15-5CDF-C64F-A3A0-DA8267873CA4}" destId="{AC1A7B88-6DB8-F743-A0B2-472C6D3934DC}" srcOrd="0" destOrd="0" presId="urn:microsoft.com/office/officeart/2016/7/layout/VerticalSolidActionList"/>
    <dgm:cxn modelId="{C45CEB7E-455E-43E3-B320-185A2292AD63}" type="presParOf" srcId="{242A5D15-5CDF-C64F-A3A0-DA8267873CA4}" destId="{21FAC382-305E-8441-9CD3-998735ECED88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5BBE58-E961-45E1-AD8E-BB6CB4CCDBDC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x-none"/>
        </a:p>
      </dgm:t>
    </dgm:pt>
    <dgm:pt modelId="{C8E138BF-766E-4E36-9AFB-9A06F561BA03}">
      <dgm:prSet phldrT="[Text]" custT="1"/>
      <dgm:spPr/>
      <dgm:t>
        <a:bodyPr/>
        <a:lstStyle/>
        <a:p>
          <a:pPr algn="just">
            <a:buFont typeface="Arial" panose="020B0604020202020204" pitchFamily="34" charset="0"/>
            <a:buNone/>
          </a:pPr>
          <a:r>
            <a:rPr lang="en-US" sz="2000" dirty="0"/>
            <a:t>ICDT is the focal organization for booking / allocation of stands from Exhibitors of OIC Member States. </a:t>
          </a:r>
        </a:p>
        <a:p>
          <a:pPr algn="just">
            <a:buFont typeface="Arial" panose="020B0604020202020204" pitchFamily="34" charset="0"/>
            <a:buNone/>
          </a:pPr>
          <a:r>
            <a:rPr lang="en-US" sz="2000" dirty="0"/>
            <a:t>TDAP accounts details are provided for collection of the Participation Fee in the Application Form.</a:t>
          </a:r>
          <a:endParaRPr lang="x-none" sz="2000" dirty="0"/>
        </a:p>
      </dgm:t>
    </dgm:pt>
    <dgm:pt modelId="{F1C0A21E-4AAC-437D-916E-7F2C4DDA3FB9}" type="parTrans" cxnId="{541CE833-D7E2-4659-BE1C-FF50E34E4D95}">
      <dgm:prSet/>
      <dgm:spPr/>
      <dgm:t>
        <a:bodyPr/>
        <a:lstStyle/>
        <a:p>
          <a:endParaRPr lang="x-none"/>
        </a:p>
      </dgm:t>
    </dgm:pt>
    <dgm:pt modelId="{3EDB8095-1F85-452C-9221-51A9B4D2D89D}" type="sibTrans" cxnId="{541CE833-D7E2-4659-BE1C-FF50E34E4D95}">
      <dgm:prSet/>
      <dgm:spPr/>
      <dgm:t>
        <a:bodyPr/>
        <a:lstStyle/>
        <a:p>
          <a:endParaRPr lang="x-none"/>
        </a:p>
      </dgm:t>
    </dgm:pt>
    <dgm:pt modelId="{585D50CD-5F27-4EED-8199-EB7344174732}">
      <dgm:prSet phldrT="[Text]" custT="1"/>
      <dgm:spPr/>
      <dgm:t>
        <a:bodyPr/>
        <a:lstStyle/>
        <a:p>
          <a:pPr algn="just">
            <a:buFont typeface="Arial" panose="020B0604020202020204" pitchFamily="34" charset="0"/>
            <a:buNone/>
          </a:pPr>
          <a:r>
            <a:rPr lang="en-US" sz="2000" dirty="0"/>
            <a:t>Website for the event has been launched by ICDT - </a:t>
          </a:r>
          <a:r>
            <a:rPr lang="en-US" sz="2000" dirty="0">
              <a:hlinkClick xmlns:r="http://schemas.openxmlformats.org/officeDocument/2006/relationships" r:id="rId1"/>
            </a:rPr>
            <a:t>https://icdt-tradevents.org/en/18thtfoic/</a:t>
          </a:r>
          <a:r>
            <a:rPr lang="en-US" sz="2000" dirty="0"/>
            <a:t> </a:t>
          </a:r>
          <a:endParaRPr lang="x-none" sz="2000" dirty="0"/>
        </a:p>
      </dgm:t>
    </dgm:pt>
    <dgm:pt modelId="{B7939EB5-E728-4774-BB5F-C0BC56556C77}" type="parTrans" cxnId="{450ACE4F-CB8A-4C44-826A-71C96C398B4A}">
      <dgm:prSet/>
      <dgm:spPr/>
      <dgm:t>
        <a:bodyPr/>
        <a:lstStyle/>
        <a:p>
          <a:endParaRPr lang="x-none"/>
        </a:p>
      </dgm:t>
    </dgm:pt>
    <dgm:pt modelId="{94343A5F-243A-49B3-B342-8644CA6F460B}" type="sibTrans" cxnId="{450ACE4F-CB8A-4C44-826A-71C96C398B4A}">
      <dgm:prSet/>
      <dgm:spPr/>
      <dgm:t>
        <a:bodyPr/>
        <a:lstStyle/>
        <a:p>
          <a:endParaRPr lang="x-none"/>
        </a:p>
      </dgm:t>
    </dgm:pt>
    <dgm:pt modelId="{8F3DF53D-0BEF-43EB-AE90-C6E05F5139F0}">
      <dgm:prSet phldrT="[Text]" custT="1"/>
      <dgm:spPr/>
      <dgm:t>
        <a:bodyPr/>
        <a:lstStyle/>
        <a:p>
          <a:pPr algn="just">
            <a:buFont typeface="Arial" panose="020B0604020202020204" pitchFamily="34" charset="0"/>
            <a:buNone/>
          </a:pPr>
          <a:r>
            <a:rPr lang="en-US" sz="2000" dirty="0"/>
            <a:t>Brochure, Application Form, Floor Plan and Exhibitor’s guide are available on the website link shared</a:t>
          </a:r>
          <a:endParaRPr lang="x-none" sz="2000" dirty="0"/>
        </a:p>
      </dgm:t>
    </dgm:pt>
    <dgm:pt modelId="{46C541A0-0F41-4DDF-A767-53A9B43BD51E}" type="parTrans" cxnId="{1FA72EB7-E006-4011-9576-CDF5C18D5CCA}">
      <dgm:prSet/>
      <dgm:spPr/>
      <dgm:t>
        <a:bodyPr/>
        <a:lstStyle/>
        <a:p>
          <a:endParaRPr lang="x-none"/>
        </a:p>
      </dgm:t>
    </dgm:pt>
    <dgm:pt modelId="{9271EE3D-D909-401D-9A18-83D89FE460DA}" type="sibTrans" cxnId="{1FA72EB7-E006-4011-9576-CDF5C18D5CCA}">
      <dgm:prSet/>
      <dgm:spPr/>
      <dgm:t>
        <a:bodyPr/>
        <a:lstStyle/>
        <a:p>
          <a:endParaRPr lang="x-none"/>
        </a:p>
      </dgm:t>
    </dgm:pt>
    <dgm:pt modelId="{58E30773-EE67-4888-868E-9A01772833B7}">
      <dgm:prSet phldrT="[Text]" custT="1"/>
      <dgm:spPr/>
      <dgm:t>
        <a:bodyPr/>
        <a:lstStyle/>
        <a:p>
          <a:pPr algn="just">
            <a:buFont typeface="Arial" panose="020B0604020202020204" pitchFamily="34" charset="0"/>
            <a:buNone/>
          </a:pPr>
          <a:r>
            <a:rPr lang="en-US" sz="2000" dirty="0"/>
            <a:t>OIC Missions in Islamabad are requested to also encourage the </a:t>
          </a:r>
          <a:r>
            <a:rPr lang="en-US" sz="2000" b="1" dirty="0"/>
            <a:t>Women Entrepreneurs </a:t>
          </a:r>
          <a:r>
            <a:rPr lang="en-US" sz="2000" dirty="0"/>
            <a:t>from their respective countries to participate in the event.</a:t>
          </a:r>
          <a:endParaRPr lang="x-none" sz="2000" dirty="0"/>
        </a:p>
      </dgm:t>
    </dgm:pt>
    <dgm:pt modelId="{7B4EF4D6-CA68-4B07-BBF6-990113BA089C}" type="parTrans" cxnId="{2455CDE4-C109-47C8-95D7-66DCAF71001D}">
      <dgm:prSet/>
      <dgm:spPr/>
      <dgm:t>
        <a:bodyPr/>
        <a:lstStyle/>
        <a:p>
          <a:endParaRPr lang="x-none"/>
        </a:p>
      </dgm:t>
    </dgm:pt>
    <dgm:pt modelId="{7D19802D-4CA3-44E3-9259-BFBFB0F75EC4}" type="sibTrans" cxnId="{2455CDE4-C109-47C8-95D7-66DCAF71001D}">
      <dgm:prSet/>
      <dgm:spPr/>
      <dgm:t>
        <a:bodyPr/>
        <a:lstStyle/>
        <a:p>
          <a:endParaRPr lang="x-none"/>
        </a:p>
      </dgm:t>
    </dgm:pt>
    <dgm:pt modelId="{9E7D7CA1-DE50-43BC-ACDD-294FEA86DF08}" type="pres">
      <dgm:prSet presAssocID="{0E5BBE58-E961-45E1-AD8E-BB6CB4CCDB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439203E3-A444-4679-A7FE-7AFCFD300554}" type="pres">
      <dgm:prSet presAssocID="{C8E138BF-766E-4E36-9AFB-9A06F561BA0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BC7F9C4-67F8-4962-9583-C9E8076CA935}" type="pres">
      <dgm:prSet presAssocID="{3EDB8095-1F85-452C-9221-51A9B4D2D89D}" presName="sibTrans" presStyleCnt="0"/>
      <dgm:spPr/>
    </dgm:pt>
    <dgm:pt modelId="{1BF530DC-6C1F-45FD-8687-9FE2519F5B07}" type="pres">
      <dgm:prSet presAssocID="{585D50CD-5F27-4EED-8199-EB734417473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D14781-153A-41B0-A6EB-1B965F228C46}" type="pres">
      <dgm:prSet presAssocID="{94343A5F-243A-49B3-B342-8644CA6F460B}" presName="sibTrans" presStyleCnt="0"/>
      <dgm:spPr/>
    </dgm:pt>
    <dgm:pt modelId="{C1E91C2C-99E4-4753-B665-A9CC6566C24D}" type="pres">
      <dgm:prSet presAssocID="{8F3DF53D-0BEF-43EB-AE90-C6E05F5139F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AA11EB2-AE9D-40B3-9B35-01A25A642E07}" type="pres">
      <dgm:prSet presAssocID="{9271EE3D-D909-401D-9A18-83D89FE460DA}" presName="sibTrans" presStyleCnt="0"/>
      <dgm:spPr/>
    </dgm:pt>
    <dgm:pt modelId="{D626633F-D59A-4681-88C9-154921C04ED2}" type="pres">
      <dgm:prSet presAssocID="{58E30773-EE67-4888-868E-9A01772833B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E3916230-171C-424D-9641-ACD9EFCD1531}" type="presOf" srcId="{C8E138BF-766E-4E36-9AFB-9A06F561BA03}" destId="{439203E3-A444-4679-A7FE-7AFCFD300554}" srcOrd="0" destOrd="0" presId="urn:microsoft.com/office/officeart/2005/8/layout/default"/>
    <dgm:cxn modelId="{450ACE4F-CB8A-4C44-826A-71C96C398B4A}" srcId="{0E5BBE58-E961-45E1-AD8E-BB6CB4CCDBDC}" destId="{585D50CD-5F27-4EED-8199-EB7344174732}" srcOrd="1" destOrd="0" parTransId="{B7939EB5-E728-4774-BB5F-C0BC56556C77}" sibTransId="{94343A5F-243A-49B3-B342-8644CA6F460B}"/>
    <dgm:cxn modelId="{D17422B4-2743-426F-B4E7-2517172D16CB}" type="presOf" srcId="{58E30773-EE67-4888-868E-9A01772833B7}" destId="{D626633F-D59A-4681-88C9-154921C04ED2}" srcOrd="0" destOrd="0" presId="urn:microsoft.com/office/officeart/2005/8/layout/default"/>
    <dgm:cxn modelId="{08E891EA-1388-4049-96C8-BD80B9C6C91A}" type="presOf" srcId="{8F3DF53D-0BEF-43EB-AE90-C6E05F5139F0}" destId="{C1E91C2C-99E4-4753-B665-A9CC6566C24D}" srcOrd="0" destOrd="0" presId="urn:microsoft.com/office/officeart/2005/8/layout/default"/>
    <dgm:cxn modelId="{2455CDE4-C109-47C8-95D7-66DCAF71001D}" srcId="{0E5BBE58-E961-45E1-AD8E-BB6CB4CCDBDC}" destId="{58E30773-EE67-4888-868E-9A01772833B7}" srcOrd="3" destOrd="0" parTransId="{7B4EF4D6-CA68-4B07-BBF6-990113BA089C}" sibTransId="{7D19802D-4CA3-44E3-9259-BFBFB0F75EC4}"/>
    <dgm:cxn modelId="{1FA72EB7-E006-4011-9576-CDF5C18D5CCA}" srcId="{0E5BBE58-E961-45E1-AD8E-BB6CB4CCDBDC}" destId="{8F3DF53D-0BEF-43EB-AE90-C6E05F5139F0}" srcOrd="2" destOrd="0" parTransId="{46C541A0-0F41-4DDF-A767-53A9B43BD51E}" sibTransId="{9271EE3D-D909-401D-9A18-83D89FE460DA}"/>
    <dgm:cxn modelId="{D475F799-EC7B-43AC-A50A-FB36A8B37BBA}" type="presOf" srcId="{585D50CD-5F27-4EED-8199-EB7344174732}" destId="{1BF530DC-6C1F-45FD-8687-9FE2519F5B07}" srcOrd="0" destOrd="0" presId="urn:microsoft.com/office/officeart/2005/8/layout/default"/>
    <dgm:cxn modelId="{541CE833-D7E2-4659-BE1C-FF50E34E4D95}" srcId="{0E5BBE58-E961-45E1-AD8E-BB6CB4CCDBDC}" destId="{C8E138BF-766E-4E36-9AFB-9A06F561BA03}" srcOrd="0" destOrd="0" parTransId="{F1C0A21E-4AAC-437D-916E-7F2C4DDA3FB9}" sibTransId="{3EDB8095-1F85-452C-9221-51A9B4D2D89D}"/>
    <dgm:cxn modelId="{733E585F-2F9D-4046-A036-46B0FB2202A3}" type="presOf" srcId="{0E5BBE58-E961-45E1-AD8E-BB6CB4CCDBDC}" destId="{9E7D7CA1-DE50-43BC-ACDD-294FEA86DF08}" srcOrd="0" destOrd="0" presId="urn:microsoft.com/office/officeart/2005/8/layout/default"/>
    <dgm:cxn modelId="{0E960851-5E5D-4DD9-A915-41DDB0E0863C}" type="presParOf" srcId="{9E7D7CA1-DE50-43BC-ACDD-294FEA86DF08}" destId="{439203E3-A444-4679-A7FE-7AFCFD300554}" srcOrd="0" destOrd="0" presId="urn:microsoft.com/office/officeart/2005/8/layout/default"/>
    <dgm:cxn modelId="{9A3A0269-680A-4639-BE5F-3C62077948B3}" type="presParOf" srcId="{9E7D7CA1-DE50-43BC-ACDD-294FEA86DF08}" destId="{1BC7F9C4-67F8-4962-9583-C9E8076CA935}" srcOrd="1" destOrd="0" presId="urn:microsoft.com/office/officeart/2005/8/layout/default"/>
    <dgm:cxn modelId="{B0AFE642-91B0-4D7E-B943-7E66E49E5C3D}" type="presParOf" srcId="{9E7D7CA1-DE50-43BC-ACDD-294FEA86DF08}" destId="{1BF530DC-6C1F-45FD-8687-9FE2519F5B07}" srcOrd="2" destOrd="0" presId="urn:microsoft.com/office/officeart/2005/8/layout/default"/>
    <dgm:cxn modelId="{1CAA632B-ED16-4227-ACF2-25FF4CD6E21A}" type="presParOf" srcId="{9E7D7CA1-DE50-43BC-ACDD-294FEA86DF08}" destId="{3BD14781-153A-41B0-A6EB-1B965F228C46}" srcOrd="3" destOrd="0" presId="urn:microsoft.com/office/officeart/2005/8/layout/default"/>
    <dgm:cxn modelId="{D36073F5-C5CD-4F9F-A6DB-A20F9652D0C9}" type="presParOf" srcId="{9E7D7CA1-DE50-43BC-ACDD-294FEA86DF08}" destId="{C1E91C2C-99E4-4753-B665-A9CC6566C24D}" srcOrd="4" destOrd="0" presId="urn:microsoft.com/office/officeart/2005/8/layout/default"/>
    <dgm:cxn modelId="{9FC2A291-6E35-48AA-AEFA-06F17B9E8FAA}" type="presParOf" srcId="{9E7D7CA1-DE50-43BC-ACDD-294FEA86DF08}" destId="{FAA11EB2-AE9D-40B3-9B35-01A25A642E07}" srcOrd="5" destOrd="0" presId="urn:microsoft.com/office/officeart/2005/8/layout/default"/>
    <dgm:cxn modelId="{422CE7F6-9BE2-4DF6-9645-36370C935DD1}" type="presParOf" srcId="{9E7D7CA1-DE50-43BC-ACDD-294FEA86DF08}" destId="{D626633F-D59A-4681-88C9-154921C04ED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5BBE58-E961-45E1-AD8E-BB6CB4CCDBDC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x-none"/>
        </a:p>
      </dgm:t>
    </dgm:pt>
    <dgm:pt modelId="{C8E138BF-766E-4E36-9AFB-9A06F561BA03}">
      <dgm:prSet phldrT="[Text]" custT="1"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n-US" sz="2000" b="1" dirty="0"/>
            <a:t>Representative from ICDT for Space Booking:                                                </a:t>
          </a:r>
          <a:r>
            <a:rPr lang="en-US" sz="2000" b="0" dirty="0"/>
            <a:t>Name: </a:t>
          </a:r>
          <a:r>
            <a:rPr lang="en-US" sz="2000" dirty="0"/>
            <a:t>M. ALAMI </a:t>
          </a:r>
          <a:r>
            <a:rPr lang="en-US" sz="2000" dirty="0" err="1"/>
            <a:t>Abdelazi</a:t>
          </a:r>
          <a:r>
            <a:rPr lang="en-US" sz="2000" dirty="0"/>
            <a:t>                                Designation: Head of Marketing Department                                              Tel: +212 522 314 974                         Mobile: 00212 662 15 37 47 Email: </a:t>
          </a:r>
          <a:r>
            <a:rPr lang="en-US" sz="2000" dirty="0">
              <a:hlinkClick xmlns:r="http://schemas.openxmlformats.org/officeDocument/2006/relationships" r:id="rId1"/>
            </a:rPr>
            <a:t>a.alami@icdt-oic.org</a:t>
          </a:r>
          <a:endParaRPr lang="x-none" sz="2000" dirty="0"/>
        </a:p>
      </dgm:t>
    </dgm:pt>
    <dgm:pt modelId="{F1C0A21E-4AAC-437D-916E-7F2C4DDA3FB9}" type="parTrans" cxnId="{541CE833-D7E2-4659-BE1C-FF50E34E4D95}">
      <dgm:prSet/>
      <dgm:spPr/>
      <dgm:t>
        <a:bodyPr/>
        <a:lstStyle/>
        <a:p>
          <a:endParaRPr lang="x-none"/>
        </a:p>
      </dgm:t>
    </dgm:pt>
    <dgm:pt modelId="{3EDB8095-1F85-452C-9221-51A9B4D2D89D}" type="sibTrans" cxnId="{541CE833-D7E2-4659-BE1C-FF50E34E4D95}">
      <dgm:prSet/>
      <dgm:spPr/>
      <dgm:t>
        <a:bodyPr/>
        <a:lstStyle/>
        <a:p>
          <a:endParaRPr lang="x-none"/>
        </a:p>
      </dgm:t>
    </dgm:pt>
    <dgm:pt modelId="{EA2A15EA-46E3-4CC2-92F7-38D193901803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000" b="1" dirty="0"/>
            <a:t>Representative from TDAP for  Queries:              </a:t>
          </a:r>
        </a:p>
        <a:p>
          <a:pPr>
            <a:buFont typeface="Arial" panose="020B0604020202020204" pitchFamily="34" charset="0"/>
            <a:buNone/>
          </a:pPr>
          <a:r>
            <a:rPr lang="en-US" sz="2000" dirty="0"/>
            <a:t>Name: </a:t>
          </a:r>
          <a:r>
            <a:rPr lang="en-US" sz="2000" dirty="0" err="1"/>
            <a:t>Hasnain</a:t>
          </a:r>
          <a:r>
            <a:rPr lang="en-US" sz="2000" dirty="0"/>
            <a:t> Haider Langah             Designation: Director TDAP                  Tel: +92 61 9330879 80                  Mobile: +92 300 6320659</a:t>
          </a:r>
        </a:p>
        <a:p>
          <a:r>
            <a:rPr lang="en-US" sz="2000" dirty="0"/>
            <a:t>Email: hasnain.langah@tdap.gov.pk</a:t>
          </a:r>
          <a:endParaRPr lang="x-none" sz="2000" dirty="0"/>
        </a:p>
      </dgm:t>
    </dgm:pt>
    <dgm:pt modelId="{AB71FA3D-1BCE-4711-9262-D90D07F8B157}" type="parTrans" cxnId="{85469E79-2162-4C0A-B853-DCB134477C60}">
      <dgm:prSet/>
      <dgm:spPr/>
      <dgm:t>
        <a:bodyPr/>
        <a:lstStyle/>
        <a:p>
          <a:endParaRPr lang="en-US"/>
        </a:p>
      </dgm:t>
    </dgm:pt>
    <dgm:pt modelId="{2C17E059-E337-4D15-B657-9ACFD4658515}" type="sibTrans" cxnId="{85469E79-2162-4C0A-B853-DCB134477C60}">
      <dgm:prSet/>
      <dgm:spPr/>
      <dgm:t>
        <a:bodyPr/>
        <a:lstStyle/>
        <a:p>
          <a:endParaRPr lang="en-US"/>
        </a:p>
      </dgm:t>
    </dgm:pt>
    <dgm:pt modelId="{1F9BCFF6-AD8A-40D9-A483-6CBD17432E23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000" dirty="0"/>
            <a:t>Cut off date for booking of space is 15</a:t>
          </a:r>
          <a:r>
            <a:rPr lang="en-US" sz="2000" baseline="30000" dirty="0"/>
            <a:t>th</a:t>
          </a:r>
          <a:r>
            <a:rPr lang="en-US" sz="2000" dirty="0"/>
            <a:t> October 2024</a:t>
          </a:r>
          <a:endParaRPr lang="x-none" sz="2000" dirty="0"/>
        </a:p>
      </dgm:t>
    </dgm:pt>
    <dgm:pt modelId="{0F286A54-2CC5-45FF-9177-3C578CF83137}" type="parTrans" cxnId="{80ED8903-C3EC-4548-9934-B65DED951598}">
      <dgm:prSet/>
      <dgm:spPr/>
      <dgm:t>
        <a:bodyPr/>
        <a:lstStyle/>
        <a:p>
          <a:endParaRPr lang="en-US"/>
        </a:p>
      </dgm:t>
    </dgm:pt>
    <dgm:pt modelId="{D63C5789-480F-4A0C-AC29-308139F40302}" type="sibTrans" cxnId="{80ED8903-C3EC-4548-9934-B65DED951598}">
      <dgm:prSet/>
      <dgm:spPr/>
      <dgm:t>
        <a:bodyPr/>
        <a:lstStyle/>
        <a:p>
          <a:endParaRPr lang="en-US"/>
        </a:p>
      </dgm:t>
    </dgm:pt>
    <dgm:pt modelId="{9E7D7CA1-DE50-43BC-ACDD-294FEA86DF08}" type="pres">
      <dgm:prSet presAssocID="{0E5BBE58-E961-45E1-AD8E-BB6CB4CCDB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439203E3-A444-4679-A7FE-7AFCFD300554}" type="pres">
      <dgm:prSet presAssocID="{C8E138BF-766E-4E36-9AFB-9A06F561BA03}" presName="node" presStyleLbl="node1" presStyleIdx="0" presStyleCnt="3" custScaleX="13303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BC7F9C4-67F8-4962-9583-C9E8076CA935}" type="pres">
      <dgm:prSet presAssocID="{3EDB8095-1F85-452C-9221-51A9B4D2D89D}" presName="sibTrans" presStyleCnt="0"/>
      <dgm:spPr/>
    </dgm:pt>
    <dgm:pt modelId="{5A80FF91-D4C4-4CF0-B489-47F36981F27B}" type="pres">
      <dgm:prSet presAssocID="{EA2A15EA-46E3-4CC2-92F7-38D193901803}" presName="node" presStyleLbl="node1" presStyleIdx="1" presStyleCnt="3" custScaleX="12960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C6CF7E1-1B4F-4911-9625-6AB7FD76579C}" type="pres">
      <dgm:prSet presAssocID="{2C17E059-E337-4D15-B657-9ACFD4658515}" presName="sibTrans" presStyleCnt="0"/>
      <dgm:spPr/>
    </dgm:pt>
    <dgm:pt modelId="{D729EB50-95E8-439A-8B6E-303E36A41E2E}" type="pres">
      <dgm:prSet presAssocID="{1F9BCFF6-AD8A-40D9-A483-6CBD17432E23}" presName="node" presStyleLbl="node1" presStyleIdx="2" presStyleCnt="3" custLinFactNeighborY="-311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85469E79-2162-4C0A-B853-DCB134477C60}" srcId="{0E5BBE58-E961-45E1-AD8E-BB6CB4CCDBDC}" destId="{EA2A15EA-46E3-4CC2-92F7-38D193901803}" srcOrd="1" destOrd="0" parTransId="{AB71FA3D-1BCE-4711-9262-D90D07F8B157}" sibTransId="{2C17E059-E337-4D15-B657-9ACFD4658515}"/>
    <dgm:cxn modelId="{80ED8903-C3EC-4548-9934-B65DED951598}" srcId="{0E5BBE58-E961-45E1-AD8E-BB6CB4CCDBDC}" destId="{1F9BCFF6-AD8A-40D9-A483-6CBD17432E23}" srcOrd="2" destOrd="0" parTransId="{0F286A54-2CC5-45FF-9177-3C578CF83137}" sibTransId="{D63C5789-480F-4A0C-AC29-308139F40302}"/>
    <dgm:cxn modelId="{ED73BB33-C1A7-42D3-9DD3-7C5F74C9EC6D}" type="presOf" srcId="{1F9BCFF6-AD8A-40D9-A483-6CBD17432E23}" destId="{D729EB50-95E8-439A-8B6E-303E36A41E2E}" srcOrd="0" destOrd="0" presId="urn:microsoft.com/office/officeart/2005/8/layout/default"/>
    <dgm:cxn modelId="{55E24908-584C-4325-849A-1280587A995C}" type="presOf" srcId="{EA2A15EA-46E3-4CC2-92F7-38D193901803}" destId="{5A80FF91-D4C4-4CF0-B489-47F36981F27B}" srcOrd="0" destOrd="0" presId="urn:microsoft.com/office/officeart/2005/8/layout/default"/>
    <dgm:cxn modelId="{009E8F4E-2BEA-4A74-A18B-2D298B02C43A}" type="presOf" srcId="{0E5BBE58-E961-45E1-AD8E-BB6CB4CCDBDC}" destId="{9E7D7CA1-DE50-43BC-ACDD-294FEA86DF08}" srcOrd="0" destOrd="0" presId="urn:microsoft.com/office/officeart/2005/8/layout/default"/>
    <dgm:cxn modelId="{C2D07071-3A3A-4ACA-A03E-FF21CB04F9B6}" type="presOf" srcId="{C8E138BF-766E-4E36-9AFB-9A06F561BA03}" destId="{439203E3-A444-4679-A7FE-7AFCFD300554}" srcOrd="0" destOrd="0" presId="urn:microsoft.com/office/officeart/2005/8/layout/default"/>
    <dgm:cxn modelId="{541CE833-D7E2-4659-BE1C-FF50E34E4D95}" srcId="{0E5BBE58-E961-45E1-AD8E-BB6CB4CCDBDC}" destId="{C8E138BF-766E-4E36-9AFB-9A06F561BA03}" srcOrd="0" destOrd="0" parTransId="{F1C0A21E-4AAC-437D-916E-7F2C4DDA3FB9}" sibTransId="{3EDB8095-1F85-452C-9221-51A9B4D2D89D}"/>
    <dgm:cxn modelId="{D54CE734-C880-4407-8AF2-E9C158DD8BB9}" type="presParOf" srcId="{9E7D7CA1-DE50-43BC-ACDD-294FEA86DF08}" destId="{439203E3-A444-4679-A7FE-7AFCFD300554}" srcOrd="0" destOrd="0" presId="urn:microsoft.com/office/officeart/2005/8/layout/default"/>
    <dgm:cxn modelId="{FABACD54-D5C0-4A81-8A65-44A16E4423F7}" type="presParOf" srcId="{9E7D7CA1-DE50-43BC-ACDD-294FEA86DF08}" destId="{1BC7F9C4-67F8-4962-9583-C9E8076CA935}" srcOrd="1" destOrd="0" presId="urn:microsoft.com/office/officeart/2005/8/layout/default"/>
    <dgm:cxn modelId="{4A4A5B54-5B38-42CC-92DA-0AE8795DFFFF}" type="presParOf" srcId="{9E7D7CA1-DE50-43BC-ACDD-294FEA86DF08}" destId="{5A80FF91-D4C4-4CF0-B489-47F36981F27B}" srcOrd="2" destOrd="0" presId="urn:microsoft.com/office/officeart/2005/8/layout/default"/>
    <dgm:cxn modelId="{2F367D62-F9CE-4D5D-ADD8-7425D71FD278}" type="presParOf" srcId="{9E7D7CA1-DE50-43BC-ACDD-294FEA86DF08}" destId="{0C6CF7E1-1B4F-4911-9625-6AB7FD76579C}" srcOrd="3" destOrd="0" presId="urn:microsoft.com/office/officeart/2005/8/layout/default"/>
    <dgm:cxn modelId="{EDD8FB73-02CE-46B7-BFCB-1DCFA63DA62F}" type="presParOf" srcId="{9E7D7CA1-DE50-43BC-ACDD-294FEA86DF08}" destId="{D729EB50-95E8-439A-8B6E-303E36A41E2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5AD82-D997-4CDA-B81D-C089152912FE}">
      <dsp:nvSpPr>
        <dsp:cNvPr id="0" name=""/>
        <dsp:cNvSpPr/>
      </dsp:nvSpPr>
      <dsp:spPr>
        <a:xfrm>
          <a:off x="0" y="2267"/>
          <a:ext cx="1063045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48325-71F6-4F47-BE42-62A961DF4636}">
      <dsp:nvSpPr>
        <dsp:cNvPr id="0" name=""/>
        <dsp:cNvSpPr/>
      </dsp:nvSpPr>
      <dsp:spPr>
        <a:xfrm>
          <a:off x="0" y="2267"/>
          <a:ext cx="10630453" cy="421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Overview of OIC Trade Fairs</a:t>
          </a:r>
          <a:endParaRPr lang="x-none" sz="1800" kern="1200" dirty="0"/>
        </a:p>
      </dsp:txBody>
      <dsp:txXfrm>
        <a:off x="0" y="2267"/>
        <a:ext cx="10630453" cy="421787"/>
      </dsp:txXfrm>
    </dsp:sp>
    <dsp:sp modelId="{4D953085-874F-4660-BE3F-15A80DEF48D0}">
      <dsp:nvSpPr>
        <dsp:cNvPr id="0" name=""/>
        <dsp:cNvSpPr/>
      </dsp:nvSpPr>
      <dsp:spPr>
        <a:xfrm>
          <a:off x="0" y="424055"/>
          <a:ext cx="1063045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58BA0-4B17-4FDE-BD08-D1F956965593}">
      <dsp:nvSpPr>
        <dsp:cNvPr id="0" name=""/>
        <dsp:cNvSpPr/>
      </dsp:nvSpPr>
      <dsp:spPr>
        <a:xfrm>
          <a:off x="0" y="424055"/>
          <a:ext cx="10630453" cy="421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Overview of </a:t>
          </a:r>
          <a:r>
            <a:rPr lang="en-US" sz="1800" kern="1200" dirty="0" smtClean="0"/>
            <a:t>WEXNET Editions</a:t>
          </a:r>
          <a:endParaRPr lang="x-none" sz="1800" kern="1200" dirty="0"/>
        </a:p>
      </dsp:txBody>
      <dsp:txXfrm>
        <a:off x="0" y="424055"/>
        <a:ext cx="10630453" cy="421787"/>
      </dsp:txXfrm>
    </dsp:sp>
    <dsp:sp modelId="{0EF90921-97CB-4C29-8B59-7648150D8A83}">
      <dsp:nvSpPr>
        <dsp:cNvPr id="0" name=""/>
        <dsp:cNvSpPr/>
      </dsp:nvSpPr>
      <dsp:spPr>
        <a:xfrm>
          <a:off x="0" y="845842"/>
          <a:ext cx="1063045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E73BD-2DE2-41B4-9AAB-C5A209E67B46}">
      <dsp:nvSpPr>
        <dsp:cNvPr id="0" name=""/>
        <dsp:cNvSpPr/>
      </dsp:nvSpPr>
      <dsp:spPr>
        <a:xfrm>
          <a:off x="0" y="845842"/>
          <a:ext cx="10630453" cy="421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Main Objectives</a:t>
          </a:r>
          <a:endParaRPr lang="x-none" sz="1800" kern="1200" dirty="0"/>
        </a:p>
      </dsp:txBody>
      <dsp:txXfrm>
        <a:off x="0" y="845842"/>
        <a:ext cx="10630453" cy="421787"/>
      </dsp:txXfrm>
    </dsp:sp>
    <dsp:sp modelId="{8047752F-504D-4840-A3B0-21B8B934306A}">
      <dsp:nvSpPr>
        <dsp:cNvPr id="0" name=""/>
        <dsp:cNvSpPr/>
      </dsp:nvSpPr>
      <dsp:spPr>
        <a:xfrm>
          <a:off x="0" y="1267629"/>
          <a:ext cx="1063045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24B97-43F5-4383-8548-23C57CD71E36}">
      <dsp:nvSpPr>
        <dsp:cNvPr id="0" name=""/>
        <dsp:cNvSpPr/>
      </dsp:nvSpPr>
      <dsp:spPr>
        <a:xfrm>
          <a:off x="0" y="1267629"/>
          <a:ext cx="10630453" cy="421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Event at a Glance</a:t>
          </a:r>
          <a:endParaRPr lang="x-none" sz="1800" kern="1200" dirty="0"/>
        </a:p>
      </dsp:txBody>
      <dsp:txXfrm>
        <a:off x="0" y="1267629"/>
        <a:ext cx="10630453" cy="421787"/>
      </dsp:txXfrm>
    </dsp:sp>
    <dsp:sp modelId="{D215FE58-C9D9-422E-AC29-2DACF5A29376}">
      <dsp:nvSpPr>
        <dsp:cNvPr id="0" name=""/>
        <dsp:cNvSpPr/>
      </dsp:nvSpPr>
      <dsp:spPr>
        <a:xfrm>
          <a:off x="0" y="1689417"/>
          <a:ext cx="1063045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EE960-E718-41AB-919B-1B94EEA10FE5}">
      <dsp:nvSpPr>
        <dsp:cNvPr id="0" name=""/>
        <dsp:cNvSpPr/>
      </dsp:nvSpPr>
      <dsp:spPr>
        <a:xfrm>
          <a:off x="0" y="1689417"/>
          <a:ext cx="10630453" cy="421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Partners/Stakeholders</a:t>
          </a:r>
          <a:endParaRPr lang="x-none" sz="1800" kern="1200" dirty="0"/>
        </a:p>
      </dsp:txBody>
      <dsp:txXfrm>
        <a:off x="0" y="1689417"/>
        <a:ext cx="10630453" cy="421787"/>
      </dsp:txXfrm>
    </dsp:sp>
    <dsp:sp modelId="{64167C8A-F7AC-4D3F-93BE-43B6839E52FF}">
      <dsp:nvSpPr>
        <dsp:cNvPr id="0" name=""/>
        <dsp:cNvSpPr/>
      </dsp:nvSpPr>
      <dsp:spPr>
        <a:xfrm>
          <a:off x="0" y="2111204"/>
          <a:ext cx="1063045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A27B6-067D-4F61-8DEE-E5D3EB119B80}">
      <dsp:nvSpPr>
        <dsp:cNvPr id="0" name=""/>
        <dsp:cNvSpPr/>
      </dsp:nvSpPr>
      <dsp:spPr>
        <a:xfrm>
          <a:off x="0" y="2111204"/>
          <a:ext cx="10630453" cy="421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Floor Plan</a:t>
          </a:r>
          <a:endParaRPr lang="x-none" sz="1800" kern="1200" dirty="0"/>
        </a:p>
      </dsp:txBody>
      <dsp:txXfrm>
        <a:off x="0" y="2111204"/>
        <a:ext cx="10630453" cy="421787"/>
      </dsp:txXfrm>
    </dsp:sp>
    <dsp:sp modelId="{4370690E-EE00-48AC-8695-815684882B82}">
      <dsp:nvSpPr>
        <dsp:cNvPr id="0" name=""/>
        <dsp:cNvSpPr/>
      </dsp:nvSpPr>
      <dsp:spPr>
        <a:xfrm>
          <a:off x="0" y="2532991"/>
          <a:ext cx="1063045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FE860-5753-46E4-9863-E1C0E411E481}">
      <dsp:nvSpPr>
        <dsp:cNvPr id="0" name=""/>
        <dsp:cNvSpPr/>
      </dsp:nvSpPr>
      <dsp:spPr>
        <a:xfrm>
          <a:off x="0" y="2532991"/>
          <a:ext cx="10630453" cy="421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Brochure </a:t>
          </a:r>
          <a:r>
            <a:rPr lang="en-US" sz="1800" kern="1200" dirty="0"/>
            <a:t>and Application Form</a:t>
          </a:r>
          <a:endParaRPr lang="x-none" sz="1800" kern="1200" dirty="0"/>
        </a:p>
      </dsp:txBody>
      <dsp:txXfrm>
        <a:off x="0" y="2532991"/>
        <a:ext cx="10630453" cy="421787"/>
      </dsp:txXfrm>
    </dsp:sp>
    <dsp:sp modelId="{89B6FBC7-E122-488B-87F1-C99EC589DB26}">
      <dsp:nvSpPr>
        <dsp:cNvPr id="0" name=""/>
        <dsp:cNvSpPr/>
      </dsp:nvSpPr>
      <dsp:spPr>
        <a:xfrm>
          <a:off x="0" y="2954778"/>
          <a:ext cx="1063045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4CC9B-9341-4240-8B48-E3DEED182312}">
      <dsp:nvSpPr>
        <dsp:cNvPr id="0" name=""/>
        <dsp:cNvSpPr/>
      </dsp:nvSpPr>
      <dsp:spPr>
        <a:xfrm>
          <a:off x="0" y="2954778"/>
          <a:ext cx="10630453" cy="421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Marketing</a:t>
          </a:r>
          <a:endParaRPr lang="x-none" sz="1800" kern="1200" dirty="0"/>
        </a:p>
      </dsp:txBody>
      <dsp:txXfrm>
        <a:off x="0" y="2954778"/>
        <a:ext cx="10630453" cy="421787"/>
      </dsp:txXfrm>
    </dsp:sp>
    <dsp:sp modelId="{B417323C-CA8E-4E0F-A1C7-F9BD8E8DB362}">
      <dsp:nvSpPr>
        <dsp:cNvPr id="0" name=""/>
        <dsp:cNvSpPr/>
      </dsp:nvSpPr>
      <dsp:spPr>
        <a:xfrm>
          <a:off x="0" y="3376566"/>
          <a:ext cx="1063045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C8889-A6F5-4C7A-87D4-0CAA7658EB7F}">
      <dsp:nvSpPr>
        <dsp:cNvPr id="0" name=""/>
        <dsp:cNvSpPr/>
      </dsp:nvSpPr>
      <dsp:spPr>
        <a:xfrm>
          <a:off x="0" y="3376566"/>
          <a:ext cx="10630453" cy="421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Sideline Activities</a:t>
          </a:r>
          <a:endParaRPr lang="x-none" sz="1800" kern="1200" dirty="0"/>
        </a:p>
      </dsp:txBody>
      <dsp:txXfrm>
        <a:off x="0" y="3376566"/>
        <a:ext cx="10630453" cy="421787"/>
      </dsp:txXfrm>
    </dsp:sp>
    <dsp:sp modelId="{FE44ABE6-5EEE-4F5F-8FB6-831B11DFA189}">
      <dsp:nvSpPr>
        <dsp:cNvPr id="0" name=""/>
        <dsp:cNvSpPr/>
      </dsp:nvSpPr>
      <dsp:spPr>
        <a:xfrm>
          <a:off x="0" y="3798353"/>
          <a:ext cx="1063045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337B0-FC6E-428E-A6AF-D14083E15CEE}">
      <dsp:nvSpPr>
        <dsp:cNvPr id="0" name=""/>
        <dsp:cNvSpPr/>
      </dsp:nvSpPr>
      <dsp:spPr>
        <a:xfrm>
          <a:off x="0" y="3798353"/>
          <a:ext cx="10630453" cy="421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Tentative Schedule of the Event</a:t>
          </a:r>
          <a:endParaRPr lang="x-none" sz="1800" kern="1200" dirty="0"/>
        </a:p>
      </dsp:txBody>
      <dsp:txXfrm>
        <a:off x="0" y="3798353"/>
        <a:ext cx="10630453" cy="421787"/>
      </dsp:txXfrm>
    </dsp:sp>
    <dsp:sp modelId="{A1132E7B-A7C6-4309-A826-5B9675844B37}">
      <dsp:nvSpPr>
        <dsp:cNvPr id="0" name=""/>
        <dsp:cNvSpPr/>
      </dsp:nvSpPr>
      <dsp:spPr>
        <a:xfrm>
          <a:off x="0" y="4220140"/>
          <a:ext cx="1063045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D0FB3-9D86-490C-9EB9-8CC3859CE16C}">
      <dsp:nvSpPr>
        <dsp:cNvPr id="0" name=""/>
        <dsp:cNvSpPr/>
      </dsp:nvSpPr>
      <dsp:spPr>
        <a:xfrm>
          <a:off x="0" y="4220140"/>
          <a:ext cx="10630453" cy="421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Conclusion</a:t>
          </a:r>
          <a:endParaRPr lang="x-none" sz="1800" kern="1200" dirty="0"/>
        </a:p>
      </dsp:txBody>
      <dsp:txXfrm>
        <a:off x="0" y="4220140"/>
        <a:ext cx="10630453" cy="421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57344-ABE0-5B43-80B1-3364B9E1EE55}">
      <dsp:nvSpPr>
        <dsp:cNvPr id="0" name=""/>
        <dsp:cNvSpPr/>
      </dsp:nvSpPr>
      <dsp:spPr>
        <a:xfrm>
          <a:off x="5487" y="1286755"/>
          <a:ext cx="1006594" cy="1006594"/>
        </a:xfrm>
        <a:prstGeom prst="donut">
          <a:avLst>
            <a:gd name="adj" fmla="val 2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733D35-E482-7A45-9787-FAB5B316F8CC}">
      <dsp:nvSpPr>
        <dsp:cNvPr id="0" name=""/>
        <dsp:cNvSpPr/>
      </dsp:nvSpPr>
      <dsp:spPr>
        <a:xfrm rot="17700000">
          <a:off x="360165" y="466176"/>
          <a:ext cx="1251308" cy="603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>
              <a:latin typeface="+mj-lt"/>
              <a:cs typeface="Times New Roman" panose="02020603050405020304" pitchFamily="18" charset="0"/>
            </a:rPr>
            <a:t>1st OIC Trade Fair was held in Casablanca in 1984</a:t>
          </a:r>
        </a:p>
      </dsp:txBody>
      <dsp:txXfrm>
        <a:off x="360165" y="466176"/>
        <a:ext cx="1251308" cy="603033"/>
      </dsp:txXfrm>
    </dsp:sp>
    <dsp:sp modelId="{CFA23E48-7117-E94F-B13B-4B42C1BEA65A}">
      <dsp:nvSpPr>
        <dsp:cNvPr id="0" name=""/>
        <dsp:cNvSpPr/>
      </dsp:nvSpPr>
      <dsp:spPr>
        <a:xfrm>
          <a:off x="1087901" y="1528809"/>
          <a:ext cx="522486" cy="52248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410B71-F4C0-8E4B-AC71-30CE26BB9845}">
      <dsp:nvSpPr>
        <dsp:cNvPr id="0" name=""/>
        <dsp:cNvSpPr/>
      </dsp:nvSpPr>
      <dsp:spPr>
        <a:xfrm rot="17700000">
          <a:off x="469088" y="2256027"/>
          <a:ext cx="1082440" cy="5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>
              <a:latin typeface="+mj-lt"/>
              <a:cs typeface="Times New Roman" panose="02020603050405020304" pitchFamily="18" charset="0"/>
            </a:rPr>
            <a:t>2nd Casablanca 1986</a:t>
          </a:r>
          <a:endParaRPr lang="en-GB" sz="1400" b="0" kern="1200" dirty="0">
            <a:latin typeface="+mj-lt"/>
            <a:cs typeface="Times New Roman" panose="02020603050405020304" pitchFamily="18" charset="0"/>
          </a:endParaRPr>
        </a:p>
      </dsp:txBody>
      <dsp:txXfrm>
        <a:off x="469088" y="2256027"/>
        <a:ext cx="1082440" cy="521912"/>
      </dsp:txXfrm>
    </dsp:sp>
    <dsp:sp modelId="{F6851A19-B253-DD4B-8652-175F1D0EDC81}">
      <dsp:nvSpPr>
        <dsp:cNvPr id="0" name=""/>
        <dsp:cNvSpPr/>
      </dsp:nvSpPr>
      <dsp:spPr>
        <a:xfrm rot="17700000">
          <a:off x="1146760" y="802165"/>
          <a:ext cx="1082440" cy="5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6A5C3-A97D-AC49-9125-7A63C1108699}">
      <dsp:nvSpPr>
        <dsp:cNvPr id="0" name=""/>
        <dsp:cNvSpPr/>
      </dsp:nvSpPr>
      <dsp:spPr>
        <a:xfrm>
          <a:off x="1686127" y="1528809"/>
          <a:ext cx="522486" cy="522486"/>
        </a:xfrm>
        <a:prstGeom prst="ellipse">
          <a:avLst/>
        </a:prstGeom>
        <a:solidFill>
          <a:schemeClr val="accent5">
            <a:hueOff val="-759509"/>
            <a:satOff val="-52"/>
            <a:lumOff val="12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0E30C1A-9CE9-6041-82B4-B6EA6A4E107B}">
      <dsp:nvSpPr>
        <dsp:cNvPr id="0" name=""/>
        <dsp:cNvSpPr/>
      </dsp:nvSpPr>
      <dsp:spPr>
        <a:xfrm rot="17700000">
          <a:off x="1067314" y="2256027"/>
          <a:ext cx="1082440" cy="5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>
              <a:latin typeface="+mj-lt"/>
              <a:cs typeface="Times New Roman" panose="02020603050405020304" pitchFamily="18" charset="0"/>
            </a:rPr>
            <a:t>3rd Cairo 1988</a:t>
          </a:r>
        </a:p>
      </dsp:txBody>
      <dsp:txXfrm>
        <a:off x="1067314" y="2256027"/>
        <a:ext cx="1082440" cy="521912"/>
      </dsp:txXfrm>
    </dsp:sp>
    <dsp:sp modelId="{EF3B0A67-07EF-8C4A-9938-84B2B033790F}">
      <dsp:nvSpPr>
        <dsp:cNvPr id="0" name=""/>
        <dsp:cNvSpPr/>
      </dsp:nvSpPr>
      <dsp:spPr>
        <a:xfrm rot="17700000">
          <a:off x="1744986" y="802165"/>
          <a:ext cx="1082440" cy="5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1F1ED-8406-1445-BE95-6C11BC13B79D}">
      <dsp:nvSpPr>
        <dsp:cNvPr id="0" name=""/>
        <dsp:cNvSpPr/>
      </dsp:nvSpPr>
      <dsp:spPr>
        <a:xfrm>
          <a:off x="2284353" y="1528809"/>
          <a:ext cx="522486" cy="522486"/>
        </a:xfrm>
        <a:prstGeom prst="ellipse">
          <a:avLst/>
        </a:prstGeom>
        <a:solidFill>
          <a:schemeClr val="accent5">
            <a:hueOff val="-1519019"/>
            <a:satOff val="-103"/>
            <a:lumOff val="2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C3665B-F987-3D40-AF30-873B71EE1D4F}">
      <dsp:nvSpPr>
        <dsp:cNvPr id="0" name=""/>
        <dsp:cNvSpPr/>
      </dsp:nvSpPr>
      <dsp:spPr>
        <a:xfrm rot="17700000">
          <a:off x="1665540" y="2256027"/>
          <a:ext cx="1082440" cy="5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>
              <a:latin typeface="+mj-lt"/>
              <a:cs typeface="Times New Roman" panose="02020603050405020304" pitchFamily="18" charset="0"/>
            </a:rPr>
            <a:t>4th Tunis 1990</a:t>
          </a:r>
        </a:p>
      </dsp:txBody>
      <dsp:txXfrm>
        <a:off x="1665540" y="2256027"/>
        <a:ext cx="1082440" cy="521912"/>
      </dsp:txXfrm>
    </dsp:sp>
    <dsp:sp modelId="{E4F57A86-BB01-9248-B4AA-24F9DA03C934}">
      <dsp:nvSpPr>
        <dsp:cNvPr id="0" name=""/>
        <dsp:cNvSpPr/>
      </dsp:nvSpPr>
      <dsp:spPr>
        <a:xfrm rot="17700000">
          <a:off x="2343212" y="802165"/>
          <a:ext cx="1082440" cy="5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66BD5-C223-3D48-848B-E9D6FC5C5877}">
      <dsp:nvSpPr>
        <dsp:cNvPr id="0" name=""/>
        <dsp:cNvSpPr/>
      </dsp:nvSpPr>
      <dsp:spPr>
        <a:xfrm>
          <a:off x="2882579" y="1528809"/>
          <a:ext cx="522486" cy="522486"/>
        </a:xfrm>
        <a:prstGeom prst="ellipse">
          <a:avLst/>
        </a:prstGeom>
        <a:solidFill>
          <a:schemeClr val="accent5">
            <a:hueOff val="-2278528"/>
            <a:satOff val="-155"/>
            <a:lumOff val="36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3E9B940-AECE-FB47-8BF2-2632506D3B79}">
      <dsp:nvSpPr>
        <dsp:cNvPr id="0" name=""/>
        <dsp:cNvSpPr/>
      </dsp:nvSpPr>
      <dsp:spPr>
        <a:xfrm rot="17700000">
          <a:off x="2263766" y="2256027"/>
          <a:ext cx="1082440" cy="5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>
              <a:latin typeface="+mj-lt"/>
              <a:cs typeface="Times New Roman" panose="02020603050405020304" pitchFamily="18" charset="0"/>
            </a:rPr>
            <a:t>5th Tehran 1994</a:t>
          </a:r>
        </a:p>
      </dsp:txBody>
      <dsp:txXfrm>
        <a:off x="2263766" y="2256027"/>
        <a:ext cx="1082440" cy="521912"/>
      </dsp:txXfrm>
    </dsp:sp>
    <dsp:sp modelId="{F952BCD5-09EC-FC46-B5D1-D400E9E354B5}">
      <dsp:nvSpPr>
        <dsp:cNvPr id="0" name=""/>
        <dsp:cNvSpPr/>
      </dsp:nvSpPr>
      <dsp:spPr>
        <a:xfrm rot="17700000">
          <a:off x="2941438" y="802165"/>
          <a:ext cx="1082440" cy="5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4CF6C9-2ECC-8449-8E65-03A1EBBBD334}">
      <dsp:nvSpPr>
        <dsp:cNvPr id="0" name=""/>
        <dsp:cNvSpPr/>
      </dsp:nvSpPr>
      <dsp:spPr>
        <a:xfrm>
          <a:off x="3480805" y="1528809"/>
          <a:ext cx="522486" cy="522486"/>
        </a:xfrm>
        <a:prstGeom prst="ellipse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F38070-376D-AE4B-8F33-94CEE90E6FBF}">
      <dsp:nvSpPr>
        <dsp:cNvPr id="0" name=""/>
        <dsp:cNvSpPr/>
      </dsp:nvSpPr>
      <dsp:spPr>
        <a:xfrm rot="17700000">
          <a:off x="2861991" y="2256027"/>
          <a:ext cx="1082440" cy="5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>
              <a:latin typeface="+mj-lt"/>
              <a:cs typeface="Times New Roman" panose="02020603050405020304" pitchFamily="18" charset="0"/>
            </a:rPr>
            <a:t>6</a:t>
          </a:r>
          <a:r>
            <a:rPr lang="en-GB" sz="1400" b="0" kern="1200" baseline="30000" dirty="0">
              <a:latin typeface="+mj-lt"/>
              <a:cs typeface="Times New Roman" panose="02020603050405020304" pitchFamily="18" charset="0"/>
            </a:rPr>
            <a:t>th</a:t>
          </a:r>
          <a:r>
            <a:rPr lang="en-GB" sz="1400" b="0" kern="1200" dirty="0">
              <a:latin typeface="+mj-lt"/>
              <a:cs typeface="Times New Roman" panose="02020603050405020304" pitchFamily="18" charset="0"/>
            </a:rPr>
            <a:t> Jakarta 1996</a:t>
          </a:r>
        </a:p>
      </dsp:txBody>
      <dsp:txXfrm>
        <a:off x="2861991" y="2256027"/>
        <a:ext cx="1082440" cy="521912"/>
      </dsp:txXfrm>
    </dsp:sp>
    <dsp:sp modelId="{A54699BB-5AB9-3E41-B3C9-A2031043F4F8}">
      <dsp:nvSpPr>
        <dsp:cNvPr id="0" name=""/>
        <dsp:cNvSpPr/>
      </dsp:nvSpPr>
      <dsp:spPr>
        <a:xfrm rot="17700000">
          <a:off x="3539663" y="802165"/>
          <a:ext cx="1082440" cy="5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3324B-C93B-074C-A58B-FB93BF11126D}">
      <dsp:nvSpPr>
        <dsp:cNvPr id="0" name=""/>
        <dsp:cNvSpPr/>
      </dsp:nvSpPr>
      <dsp:spPr>
        <a:xfrm>
          <a:off x="4079030" y="1528809"/>
          <a:ext cx="522486" cy="522486"/>
        </a:xfrm>
        <a:prstGeom prst="ellipse">
          <a:avLst/>
        </a:prstGeom>
        <a:solidFill>
          <a:schemeClr val="accent5">
            <a:hueOff val="-3797547"/>
            <a:satOff val="-258"/>
            <a:lumOff val="61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58AB3D-057D-AE4F-95BF-DA82960F4087}">
      <dsp:nvSpPr>
        <dsp:cNvPr id="0" name=""/>
        <dsp:cNvSpPr/>
      </dsp:nvSpPr>
      <dsp:spPr>
        <a:xfrm rot="17700000">
          <a:off x="3460217" y="2256027"/>
          <a:ext cx="1082440" cy="5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>
              <a:latin typeface="+mj-lt"/>
              <a:cs typeface="Times New Roman" panose="02020603050405020304" pitchFamily="18" charset="0"/>
            </a:rPr>
            <a:t>7</a:t>
          </a:r>
          <a:r>
            <a:rPr lang="en-GB" sz="1400" b="0" kern="1200" baseline="30000">
              <a:latin typeface="+mj-lt"/>
              <a:cs typeface="Times New Roman" panose="02020603050405020304" pitchFamily="18" charset="0"/>
            </a:rPr>
            <a:t>th</a:t>
          </a:r>
          <a:r>
            <a:rPr lang="en-GB" sz="1400" b="0" kern="1200">
              <a:latin typeface="+mj-lt"/>
              <a:cs typeface="Times New Roman" panose="02020603050405020304" pitchFamily="18" charset="0"/>
            </a:rPr>
            <a:t> Tripoli 1998</a:t>
          </a:r>
          <a:endParaRPr lang="en-GB" sz="1400" b="0" kern="1200" dirty="0">
            <a:latin typeface="+mj-lt"/>
            <a:cs typeface="Times New Roman" panose="02020603050405020304" pitchFamily="18" charset="0"/>
          </a:endParaRPr>
        </a:p>
      </dsp:txBody>
      <dsp:txXfrm>
        <a:off x="3460217" y="2256027"/>
        <a:ext cx="1082440" cy="521912"/>
      </dsp:txXfrm>
    </dsp:sp>
    <dsp:sp modelId="{61F6A5BD-DF0E-EA48-B35C-18107574C9DB}">
      <dsp:nvSpPr>
        <dsp:cNvPr id="0" name=""/>
        <dsp:cNvSpPr/>
      </dsp:nvSpPr>
      <dsp:spPr>
        <a:xfrm rot="17700000">
          <a:off x="4137889" y="802165"/>
          <a:ext cx="1082440" cy="5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5E12DF-C976-A44F-9EA5-8E78CB526B45}">
      <dsp:nvSpPr>
        <dsp:cNvPr id="0" name=""/>
        <dsp:cNvSpPr/>
      </dsp:nvSpPr>
      <dsp:spPr>
        <a:xfrm>
          <a:off x="4677256" y="1528809"/>
          <a:ext cx="522486" cy="522486"/>
        </a:xfrm>
        <a:prstGeom prst="ellipse">
          <a:avLst/>
        </a:prstGeom>
        <a:solidFill>
          <a:schemeClr val="accent5">
            <a:hueOff val="-4557056"/>
            <a:satOff val="-310"/>
            <a:lumOff val="73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E518C83-4154-5E45-BE8A-E81A7FD374E4}">
      <dsp:nvSpPr>
        <dsp:cNvPr id="0" name=""/>
        <dsp:cNvSpPr/>
      </dsp:nvSpPr>
      <dsp:spPr>
        <a:xfrm rot="17700000">
          <a:off x="4058443" y="2256027"/>
          <a:ext cx="1082440" cy="5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>
              <a:latin typeface="+mj-lt"/>
              <a:cs typeface="Times New Roman" panose="02020603050405020304" pitchFamily="18" charset="0"/>
            </a:rPr>
            <a:t>8th Doha 2000</a:t>
          </a:r>
          <a:endParaRPr lang="en-GB" sz="1400" b="0" kern="1200" dirty="0">
            <a:latin typeface="+mj-lt"/>
            <a:cs typeface="Times New Roman" panose="02020603050405020304" pitchFamily="18" charset="0"/>
          </a:endParaRPr>
        </a:p>
      </dsp:txBody>
      <dsp:txXfrm>
        <a:off x="4058443" y="2256027"/>
        <a:ext cx="1082440" cy="521912"/>
      </dsp:txXfrm>
    </dsp:sp>
    <dsp:sp modelId="{12B0F489-C856-AD48-944F-D83803BF1F6D}">
      <dsp:nvSpPr>
        <dsp:cNvPr id="0" name=""/>
        <dsp:cNvSpPr/>
      </dsp:nvSpPr>
      <dsp:spPr>
        <a:xfrm rot="17700000">
          <a:off x="4736115" y="802165"/>
          <a:ext cx="1082440" cy="5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26C05-4BC4-564C-A73F-03E316B93A10}">
      <dsp:nvSpPr>
        <dsp:cNvPr id="0" name=""/>
        <dsp:cNvSpPr/>
      </dsp:nvSpPr>
      <dsp:spPr>
        <a:xfrm>
          <a:off x="5275482" y="1528809"/>
          <a:ext cx="522486" cy="522486"/>
        </a:xfrm>
        <a:prstGeom prst="ellipse">
          <a:avLst/>
        </a:prstGeom>
        <a:solidFill>
          <a:schemeClr val="accent5">
            <a:hueOff val="-5316565"/>
            <a:satOff val="-361"/>
            <a:lumOff val="85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FA0374-7C95-0643-B647-F9446C905C1E}">
      <dsp:nvSpPr>
        <dsp:cNvPr id="0" name=""/>
        <dsp:cNvSpPr/>
      </dsp:nvSpPr>
      <dsp:spPr>
        <a:xfrm rot="17700000">
          <a:off x="4656669" y="2256027"/>
          <a:ext cx="1082440" cy="5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>
              <a:latin typeface="+mj-lt"/>
              <a:cs typeface="Times New Roman" panose="02020603050405020304" pitchFamily="18" charset="0"/>
            </a:rPr>
            <a:t>9</a:t>
          </a:r>
          <a:r>
            <a:rPr lang="en-GB" sz="1400" b="0" kern="1200" baseline="30000">
              <a:latin typeface="+mj-lt"/>
              <a:cs typeface="Times New Roman" panose="02020603050405020304" pitchFamily="18" charset="0"/>
            </a:rPr>
            <a:t>th</a:t>
          </a:r>
          <a:r>
            <a:rPr lang="en-GB" sz="1400" b="0" kern="1200">
              <a:latin typeface="+mj-lt"/>
              <a:cs typeface="Times New Roman" panose="02020603050405020304" pitchFamily="18" charset="0"/>
            </a:rPr>
            <a:t> Sharjah 2002</a:t>
          </a:r>
          <a:endParaRPr lang="en-GB" sz="1400" b="0" kern="1200" dirty="0">
            <a:latin typeface="+mj-lt"/>
            <a:cs typeface="Times New Roman" panose="02020603050405020304" pitchFamily="18" charset="0"/>
          </a:endParaRPr>
        </a:p>
      </dsp:txBody>
      <dsp:txXfrm>
        <a:off x="4656669" y="2256027"/>
        <a:ext cx="1082440" cy="521912"/>
      </dsp:txXfrm>
    </dsp:sp>
    <dsp:sp modelId="{1DDA76AE-5036-D24D-8672-C3107A194DA4}">
      <dsp:nvSpPr>
        <dsp:cNvPr id="0" name=""/>
        <dsp:cNvSpPr/>
      </dsp:nvSpPr>
      <dsp:spPr>
        <a:xfrm rot="17700000">
          <a:off x="5334341" y="802165"/>
          <a:ext cx="1082440" cy="5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FDFFB-F459-294F-B317-C12A71220EC7}">
      <dsp:nvSpPr>
        <dsp:cNvPr id="0" name=""/>
        <dsp:cNvSpPr/>
      </dsp:nvSpPr>
      <dsp:spPr>
        <a:xfrm>
          <a:off x="5873708" y="1528809"/>
          <a:ext cx="522486" cy="522486"/>
        </a:xfrm>
        <a:prstGeom prst="ellipse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6E6CA7-AAD3-0E48-86D9-C1B53B062F9F}">
      <dsp:nvSpPr>
        <dsp:cNvPr id="0" name=""/>
        <dsp:cNvSpPr/>
      </dsp:nvSpPr>
      <dsp:spPr>
        <a:xfrm rot="17700000">
          <a:off x="5254895" y="2256027"/>
          <a:ext cx="1082440" cy="5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>
              <a:latin typeface="+mj-lt"/>
              <a:cs typeface="Times New Roman" panose="02020603050405020304" pitchFamily="18" charset="0"/>
            </a:rPr>
            <a:t>10</a:t>
          </a:r>
          <a:r>
            <a:rPr lang="en-GB" sz="1400" b="0" kern="1200" baseline="30000">
              <a:latin typeface="+mj-lt"/>
              <a:cs typeface="Times New Roman" panose="02020603050405020304" pitchFamily="18" charset="0"/>
            </a:rPr>
            <a:t>th</a:t>
          </a:r>
          <a:r>
            <a:rPr lang="en-GB" sz="1400" b="0" kern="1200">
              <a:latin typeface="+mj-lt"/>
              <a:cs typeface="Times New Roman" panose="02020603050405020304" pitchFamily="18" charset="0"/>
            </a:rPr>
            <a:t> Manama 2005</a:t>
          </a:r>
          <a:endParaRPr lang="en-GB" sz="1400" b="0" kern="1200" dirty="0">
            <a:latin typeface="+mj-lt"/>
            <a:cs typeface="Times New Roman" panose="02020603050405020304" pitchFamily="18" charset="0"/>
          </a:endParaRPr>
        </a:p>
      </dsp:txBody>
      <dsp:txXfrm>
        <a:off x="5254895" y="2256027"/>
        <a:ext cx="1082440" cy="521912"/>
      </dsp:txXfrm>
    </dsp:sp>
    <dsp:sp modelId="{030903E6-5B0C-E643-88CB-47E15D7AC61B}">
      <dsp:nvSpPr>
        <dsp:cNvPr id="0" name=""/>
        <dsp:cNvSpPr/>
      </dsp:nvSpPr>
      <dsp:spPr>
        <a:xfrm rot="17700000">
          <a:off x="5932567" y="802165"/>
          <a:ext cx="1082440" cy="5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23A36A-E187-3445-8567-E69D35CAE3CD}">
      <dsp:nvSpPr>
        <dsp:cNvPr id="0" name=""/>
        <dsp:cNvSpPr/>
      </dsp:nvSpPr>
      <dsp:spPr>
        <a:xfrm>
          <a:off x="6471934" y="1528809"/>
          <a:ext cx="522486" cy="522486"/>
        </a:xfrm>
        <a:prstGeom prst="ellipse">
          <a:avLst/>
        </a:prstGeom>
        <a:solidFill>
          <a:schemeClr val="accent5">
            <a:hueOff val="-6835584"/>
            <a:satOff val="-465"/>
            <a:lumOff val="110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EF9DDC-4D91-A644-A60D-4E7CEB3B0DB2}">
      <dsp:nvSpPr>
        <dsp:cNvPr id="0" name=""/>
        <dsp:cNvSpPr/>
      </dsp:nvSpPr>
      <dsp:spPr>
        <a:xfrm rot="17700000">
          <a:off x="5853121" y="2256027"/>
          <a:ext cx="1082440" cy="5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>
              <a:latin typeface="+mj-lt"/>
              <a:cs typeface="Times New Roman" panose="02020603050405020304" pitchFamily="18" charset="0"/>
            </a:rPr>
            <a:t>11th Dakar 2007</a:t>
          </a:r>
          <a:endParaRPr lang="en-GB" sz="1400" b="0" kern="1200" dirty="0">
            <a:latin typeface="+mj-lt"/>
            <a:cs typeface="Times New Roman" panose="02020603050405020304" pitchFamily="18" charset="0"/>
          </a:endParaRPr>
        </a:p>
      </dsp:txBody>
      <dsp:txXfrm>
        <a:off x="5853121" y="2256027"/>
        <a:ext cx="1082440" cy="521912"/>
      </dsp:txXfrm>
    </dsp:sp>
    <dsp:sp modelId="{FB88CD28-10DA-4C49-B887-9805210DAF4C}">
      <dsp:nvSpPr>
        <dsp:cNvPr id="0" name=""/>
        <dsp:cNvSpPr/>
      </dsp:nvSpPr>
      <dsp:spPr>
        <a:xfrm rot="17700000">
          <a:off x="6530793" y="802165"/>
          <a:ext cx="1082440" cy="5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EB2AA-C23D-1B49-9CB6-C2260190BFB8}">
      <dsp:nvSpPr>
        <dsp:cNvPr id="0" name=""/>
        <dsp:cNvSpPr/>
      </dsp:nvSpPr>
      <dsp:spPr>
        <a:xfrm>
          <a:off x="7070160" y="1528809"/>
          <a:ext cx="522486" cy="522486"/>
        </a:xfrm>
        <a:prstGeom prst="ellipse">
          <a:avLst/>
        </a:prstGeom>
        <a:solidFill>
          <a:schemeClr val="accent5">
            <a:hueOff val="-7595094"/>
            <a:satOff val="-516"/>
            <a:lumOff val="122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F76CC9B-81B2-6F49-9EFD-D80A11FAB669}">
      <dsp:nvSpPr>
        <dsp:cNvPr id="0" name=""/>
        <dsp:cNvSpPr/>
      </dsp:nvSpPr>
      <dsp:spPr>
        <a:xfrm rot="17700000">
          <a:off x="6451347" y="2256027"/>
          <a:ext cx="1082440" cy="5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>
              <a:latin typeface="+mj-lt"/>
              <a:cs typeface="Times New Roman" panose="02020603050405020304" pitchFamily="18" charset="0"/>
            </a:rPr>
            <a:t>12th Cairo</a:t>
          </a:r>
          <a:endParaRPr lang="en-GB" sz="1400" b="0" kern="1200" dirty="0">
            <a:latin typeface="+mj-lt"/>
            <a:cs typeface="Times New Roman" panose="02020603050405020304" pitchFamily="18" charset="0"/>
          </a:endParaRPr>
        </a:p>
      </dsp:txBody>
      <dsp:txXfrm>
        <a:off x="6451347" y="2256027"/>
        <a:ext cx="1082440" cy="521912"/>
      </dsp:txXfrm>
    </dsp:sp>
    <dsp:sp modelId="{9A910F85-440C-C341-9580-44C7D4718486}">
      <dsp:nvSpPr>
        <dsp:cNvPr id="0" name=""/>
        <dsp:cNvSpPr/>
      </dsp:nvSpPr>
      <dsp:spPr>
        <a:xfrm rot="17700000">
          <a:off x="7129019" y="802165"/>
          <a:ext cx="1082440" cy="5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E1DFF2-3832-1944-860D-28AAC94E3DDA}">
      <dsp:nvSpPr>
        <dsp:cNvPr id="0" name=""/>
        <dsp:cNvSpPr/>
      </dsp:nvSpPr>
      <dsp:spPr>
        <a:xfrm>
          <a:off x="7668386" y="1528809"/>
          <a:ext cx="522486" cy="522486"/>
        </a:xfrm>
        <a:prstGeom prst="ellipse">
          <a:avLst/>
        </a:prstGeom>
        <a:solidFill>
          <a:schemeClr val="accent5">
            <a:hueOff val="-8354603"/>
            <a:satOff val="-568"/>
            <a:lumOff val="134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BF7275-7595-F946-B2B7-74BF000C0A62}">
      <dsp:nvSpPr>
        <dsp:cNvPr id="0" name=""/>
        <dsp:cNvSpPr/>
      </dsp:nvSpPr>
      <dsp:spPr>
        <a:xfrm rot="17700000">
          <a:off x="7049572" y="2256027"/>
          <a:ext cx="1082440" cy="5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>
              <a:latin typeface="+mj-lt"/>
              <a:cs typeface="Times New Roman" panose="02020603050405020304" pitchFamily="18" charset="0"/>
            </a:rPr>
            <a:t>13th Sharjah 2011</a:t>
          </a:r>
          <a:endParaRPr lang="en-GB" sz="1400" b="0" kern="1200" dirty="0">
            <a:latin typeface="+mj-lt"/>
            <a:cs typeface="Times New Roman" panose="02020603050405020304" pitchFamily="18" charset="0"/>
          </a:endParaRPr>
        </a:p>
      </dsp:txBody>
      <dsp:txXfrm>
        <a:off x="7049572" y="2256027"/>
        <a:ext cx="1082440" cy="521912"/>
      </dsp:txXfrm>
    </dsp:sp>
    <dsp:sp modelId="{77FD424F-426B-D147-9278-1AC4FCCE214E}">
      <dsp:nvSpPr>
        <dsp:cNvPr id="0" name=""/>
        <dsp:cNvSpPr/>
      </dsp:nvSpPr>
      <dsp:spPr>
        <a:xfrm rot="17700000">
          <a:off x="7727244" y="802165"/>
          <a:ext cx="1082440" cy="5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C65EE-4D31-0448-ADF2-2877EF5DE6BA}">
      <dsp:nvSpPr>
        <dsp:cNvPr id="0" name=""/>
        <dsp:cNvSpPr/>
      </dsp:nvSpPr>
      <dsp:spPr>
        <a:xfrm>
          <a:off x="8266611" y="1528809"/>
          <a:ext cx="522486" cy="522486"/>
        </a:xfrm>
        <a:prstGeom prst="ellipse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67062DC-D7D6-CF4A-83E5-DC44C2B21723}">
      <dsp:nvSpPr>
        <dsp:cNvPr id="0" name=""/>
        <dsp:cNvSpPr/>
      </dsp:nvSpPr>
      <dsp:spPr>
        <a:xfrm rot="17700000">
          <a:off x="7647798" y="2256027"/>
          <a:ext cx="1082440" cy="5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>
              <a:latin typeface="+mj-lt"/>
              <a:cs typeface="Times New Roman" panose="02020603050405020304" pitchFamily="18" charset="0"/>
            </a:rPr>
            <a:t>14th Tehran 2013</a:t>
          </a:r>
        </a:p>
      </dsp:txBody>
      <dsp:txXfrm>
        <a:off x="7647798" y="2256027"/>
        <a:ext cx="1082440" cy="521912"/>
      </dsp:txXfrm>
    </dsp:sp>
    <dsp:sp modelId="{9380F371-1749-F748-89CB-4832D4DC45AE}">
      <dsp:nvSpPr>
        <dsp:cNvPr id="0" name=""/>
        <dsp:cNvSpPr/>
      </dsp:nvSpPr>
      <dsp:spPr>
        <a:xfrm rot="17700000">
          <a:off x="8325470" y="802165"/>
          <a:ext cx="1082440" cy="5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E3EA0-0B30-4D41-9F83-81E4E06B4CB7}">
      <dsp:nvSpPr>
        <dsp:cNvPr id="0" name=""/>
        <dsp:cNvSpPr/>
      </dsp:nvSpPr>
      <dsp:spPr>
        <a:xfrm>
          <a:off x="8864837" y="1528809"/>
          <a:ext cx="522486" cy="522486"/>
        </a:xfrm>
        <a:prstGeom prst="ellipse">
          <a:avLst/>
        </a:prstGeom>
        <a:solidFill>
          <a:schemeClr val="accent5">
            <a:hueOff val="-9873622"/>
            <a:satOff val="-671"/>
            <a:lumOff val="159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FBA9D29-B8F6-0B4C-95A8-769257F48097}">
      <dsp:nvSpPr>
        <dsp:cNvPr id="0" name=""/>
        <dsp:cNvSpPr/>
      </dsp:nvSpPr>
      <dsp:spPr>
        <a:xfrm rot="17700000">
          <a:off x="8246024" y="2256027"/>
          <a:ext cx="1082440" cy="5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>
              <a:latin typeface="+mj-lt"/>
              <a:cs typeface="Times New Roman" panose="02020603050405020304" pitchFamily="18" charset="0"/>
            </a:rPr>
            <a:t>15th Riyadh 2016</a:t>
          </a:r>
          <a:endParaRPr lang="en-GB" sz="1400" b="0" kern="1200" dirty="0">
            <a:latin typeface="+mj-lt"/>
            <a:cs typeface="Times New Roman" panose="02020603050405020304" pitchFamily="18" charset="0"/>
          </a:endParaRPr>
        </a:p>
      </dsp:txBody>
      <dsp:txXfrm>
        <a:off x="8246024" y="2256027"/>
        <a:ext cx="1082440" cy="521912"/>
      </dsp:txXfrm>
    </dsp:sp>
    <dsp:sp modelId="{5A408BED-F91B-934B-929C-A1C16A737961}">
      <dsp:nvSpPr>
        <dsp:cNvPr id="0" name=""/>
        <dsp:cNvSpPr/>
      </dsp:nvSpPr>
      <dsp:spPr>
        <a:xfrm rot="17700000">
          <a:off x="8923696" y="802165"/>
          <a:ext cx="1082440" cy="5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6E970-68F7-4644-890E-3B4DA9BCC741}">
      <dsp:nvSpPr>
        <dsp:cNvPr id="0" name=""/>
        <dsp:cNvSpPr/>
      </dsp:nvSpPr>
      <dsp:spPr>
        <a:xfrm>
          <a:off x="9463063" y="1528809"/>
          <a:ext cx="522486" cy="522486"/>
        </a:xfrm>
        <a:prstGeom prst="ellipse">
          <a:avLst/>
        </a:prstGeom>
        <a:solidFill>
          <a:schemeClr val="accent5">
            <a:hueOff val="-10633130"/>
            <a:satOff val="-723"/>
            <a:lumOff val="171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F92687-D2C1-BB45-AEEF-18086DCE90A0}">
      <dsp:nvSpPr>
        <dsp:cNvPr id="0" name=""/>
        <dsp:cNvSpPr/>
      </dsp:nvSpPr>
      <dsp:spPr>
        <a:xfrm rot="17700000">
          <a:off x="8844250" y="2256027"/>
          <a:ext cx="1082440" cy="5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>
              <a:latin typeface="+mj-lt"/>
              <a:cs typeface="Times New Roman" panose="02020603050405020304" pitchFamily="18" charset="0"/>
            </a:rPr>
            <a:t>Exceptional Fair Kuwait 2018</a:t>
          </a:r>
        </a:p>
      </dsp:txBody>
      <dsp:txXfrm>
        <a:off x="8844250" y="2256027"/>
        <a:ext cx="1082440" cy="521912"/>
      </dsp:txXfrm>
    </dsp:sp>
    <dsp:sp modelId="{02DC3BA2-9B52-D641-BA90-4F5E1F397ACB}">
      <dsp:nvSpPr>
        <dsp:cNvPr id="0" name=""/>
        <dsp:cNvSpPr/>
      </dsp:nvSpPr>
      <dsp:spPr>
        <a:xfrm rot="17700000">
          <a:off x="9521922" y="802165"/>
          <a:ext cx="1082440" cy="5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2B0D10-B7BD-E440-8AC7-DDA2D192D56C}">
      <dsp:nvSpPr>
        <dsp:cNvPr id="0" name=""/>
        <dsp:cNvSpPr/>
      </dsp:nvSpPr>
      <dsp:spPr>
        <a:xfrm>
          <a:off x="10061289" y="1528809"/>
          <a:ext cx="522486" cy="522486"/>
        </a:xfrm>
        <a:prstGeom prst="ellipse">
          <a:avLst/>
        </a:prstGeom>
        <a:solidFill>
          <a:schemeClr val="accent5">
            <a:hueOff val="-11392640"/>
            <a:satOff val="-774"/>
            <a:lumOff val="183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335FB7F-1757-2043-9C61-9ED9479788F6}">
      <dsp:nvSpPr>
        <dsp:cNvPr id="0" name=""/>
        <dsp:cNvSpPr/>
      </dsp:nvSpPr>
      <dsp:spPr>
        <a:xfrm rot="17700000">
          <a:off x="9442476" y="2256027"/>
          <a:ext cx="1082440" cy="5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>
              <a:latin typeface="+mj-lt"/>
              <a:cs typeface="Times New Roman" panose="02020603050405020304" pitchFamily="18" charset="0"/>
            </a:rPr>
            <a:t>16th Baghdad 2019</a:t>
          </a:r>
        </a:p>
      </dsp:txBody>
      <dsp:txXfrm>
        <a:off x="9442476" y="2256027"/>
        <a:ext cx="1082440" cy="521912"/>
      </dsp:txXfrm>
    </dsp:sp>
    <dsp:sp modelId="{D3584382-401F-7446-A340-8D5867C8DB3E}">
      <dsp:nvSpPr>
        <dsp:cNvPr id="0" name=""/>
        <dsp:cNvSpPr/>
      </dsp:nvSpPr>
      <dsp:spPr>
        <a:xfrm rot="17700000">
          <a:off x="10120148" y="802165"/>
          <a:ext cx="1082440" cy="5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4D61F-51AB-5C40-8E59-761AD946ED4E}">
      <dsp:nvSpPr>
        <dsp:cNvPr id="0" name=""/>
        <dsp:cNvSpPr/>
      </dsp:nvSpPr>
      <dsp:spPr>
        <a:xfrm>
          <a:off x="10659515" y="1528809"/>
          <a:ext cx="522486" cy="522486"/>
        </a:xfrm>
        <a:prstGeom prst="ellipse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76EBC7-523F-744C-B273-D2A3847003A4}">
      <dsp:nvSpPr>
        <dsp:cNvPr id="0" name=""/>
        <dsp:cNvSpPr/>
      </dsp:nvSpPr>
      <dsp:spPr>
        <a:xfrm rot="17700000">
          <a:off x="10040702" y="2256027"/>
          <a:ext cx="1082440" cy="5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>
              <a:latin typeface="+mj-lt"/>
              <a:cs typeface="Times New Roman" panose="02020603050405020304" pitchFamily="18" charset="0"/>
            </a:rPr>
            <a:t> 17th Dakar 2022</a:t>
          </a:r>
        </a:p>
      </dsp:txBody>
      <dsp:txXfrm>
        <a:off x="10040702" y="2256027"/>
        <a:ext cx="1082440" cy="521912"/>
      </dsp:txXfrm>
    </dsp:sp>
    <dsp:sp modelId="{F61320B2-F176-1C47-BF35-AADA254209BD}">
      <dsp:nvSpPr>
        <dsp:cNvPr id="0" name=""/>
        <dsp:cNvSpPr/>
      </dsp:nvSpPr>
      <dsp:spPr>
        <a:xfrm rot="17700000">
          <a:off x="10718374" y="802165"/>
          <a:ext cx="1082440" cy="5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A1697-8875-4921-B061-3C6483268DB7}">
      <dsp:nvSpPr>
        <dsp:cNvPr id="0" name=""/>
        <dsp:cNvSpPr/>
      </dsp:nvSpPr>
      <dsp:spPr>
        <a:xfrm>
          <a:off x="0" y="0"/>
          <a:ext cx="99283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B9C8A-DF45-47CD-95EE-FD7D48879A44}">
      <dsp:nvSpPr>
        <dsp:cNvPr id="0" name=""/>
        <dsp:cNvSpPr/>
      </dsp:nvSpPr>
      <dsp:spPr>
        <a:xfrm>
          <a:off x="0" y="0"/>
          <a:ext cx="9928337" cy="1211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j-lt"/>
              <a:cs typeface="Times New Roman" panose="02020603050405020304" pitchFamily="18" charset="0"/>
            </a:rPr>
            <a:t>-The Islamic Centre for Development of Trade (ICDT) organizes biennial OIC Trade Fair in one of the OIC Member States. </a:t>
          </a:r>
          <a:endParaRPr lang="x-none" sz="1800" kern="1200" dirty="0"/>
        </a:p>
      </dsp:txBody>
      <dsp:txXfrm>
        <a:off x="0" y="0"/>
        <a:ext cx="9928337" cy="1211826"/>
      </dsp:txXfrm>
    </dsp:sp>
    <dsp:sp modelId="{094197CC-35C9-486F-A737-FA2C0E8F8125}">
      <dsp:nvSpPr>
        <dsp:cNvPr id="0" name=""/>
        <dsp:cNvSpPr/>
      </dsp:nvSpPr>
      <dsp:spPr>
        <a:xfrm>
          <a:off x="0" y="1211826"/>
          <a:ext cx="99283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44EF8-288A-4DA4-9E61-6FCBA7146487}">
      <dsp:nvSpPr>
        <dsp:cNvPr id="0" name=""/>
        <dsp:cNvSpPr/>
      </dsp:nvSpPr>
      <dsp:spPr>
        <a:xfrm>
          <a:off x="0" y="1211826"/>
          <a:ext cx="9928337" cy="1211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j-lt"/>
              <a:cs typeface="Times New Roman" panose="02020603050405020304" pitchFamily="18" charset="0"/>
            </a:rPr>
            <a:t>-Main goal of the Fairs is to introduce products, industries, and services of the OIC Member States and raise the level of trade and investment opportunities among them.</a:t>
          </a:r>
        </a:p>
      </dsp:txBody>
      <dsp:txXfrm>
        <a:off x="0" y="1211826"/>
        <a:ext cx="9928337" cy="12118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FCC6D-0FE0-C343-8981-D36C67DE7D08}">
      <dsp:nvSpPr>
        <dsp:cNvPr id="0" name=""/>
        <dsp:cNvSpPr/>
      </dsp:nvSpPr>
      <dsp:spPr>
        <a:xfrm>
          <a:off x="1769891" y="1212711"/>
          <a:ext cx="1004687" cy="1004687"/>
        </a:xfrm>
        <a:prstGeom prst="donut">
          <a:avLst>
            <a:gd name="adj" fmla="val 2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D7571E-DEAB-1245-BA1F-0F0D358B1CE2}">
      <dsp:nvSpPr>
        <dsp:cNvPr id="0" name=""/>
        <dsp:cNvSpPr/>
      </dsp:nvSpPr>
      <dsp:spPr>
        <a:xfrm rot="17700000">
          <a:off x="2123898" y="393685"/>
          <a:ext cx="1248938" cy="601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+mj-lt"/>
              <a:cs typeface="Times New Roman" panose="02020603050405020304" pitchFamily="18" charset="0"/>
            </a:rPr>
            <a:t>WEXNET formalized structure created by EPB in 1999</a:t>
          </a:r>
        </a:p>
      </dsp:txBody>
      <dsp:txXfrm>
        <a:off x="2123898" y="393685"/>
        <a:ext cx="1248938" cy="601891"/>
      </dsp:txXfrm>
    </dsp:sp>
    <dsp:sp modelId="{7211CF84-A34A-F04A-A670-1BAE1BD04A7A}">
      <dsp:nvSpPr>
        <dsp:cNvPr id="0" name=""/>
        <dsp:cNvSpPr/>
      </dsp:nvSpPr>
      <dsp:spPr>
        <a:xfrm>
          <a:off x="2850255" y="1454307"/>
          <a:ext cx="521496" cy="5214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BECBFE-AB67-3346-A238-642F71E32012}">
      <dsp:nvSpPr>
        <dsp:cNvPr id="0" name=""/>
        <dsp:cNvSpPr/>
      </dsp:nvSpPr>
      <dsp:spPr>
        <a:xfrm rot="17700000">
          <a:off x="2232614" y="2180148"/>
          <a:ext cx="1080390" cy="520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+mj-lt"/>
              <a:cs typeface="Times New Roman" panose="02020603050405020304" pitchFamily="18" charset="0"/>
            </a:rPr>
            <a:t>2001 Karachi </a:t>
          </a:r>
        </a:p>
      </dsp:txBody>
      <dsp:txXfrm>
        <a:off x="2232614" y="2180148"/>
        <a:ext cx="1080390" cy="520923"/>
      </dsp:txXfrm>
    </dsp:sp>
    <dsp:sp modelId="{CB1BFBE3-5258-9245-AB31-097CC8E53ACE}">
      <dsp:nvSpPr>
        <dsp:cNvPr id="0" name=""/>
        <dsp:cNvSpPr/>
      </dsp:nvSpPr>
      <dsp:spPr>
        <a:xfrm rot="17700000">
          <a:off x="2909003" y="729039"/>
          <a:ext cx="1080390" cy="520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1A3F18-A97A-A24D-84BB-75362BBDA1E7}">
      <dsp:nvSpPr>
        <dsp:cNvPr id="0" name=""/>
        <dsp:cNvSpPr/>
      </dsp:nvSpPr>
      <dsp:spPr>
        <a:xfrm>
          <a:off x="3447349" y="1454307"/>
          <a:ext cx="521496" cy="521496"/>
        </a:xfrm>
        <a:prstGeom prst="ellipse">
          <a:avLst/>
        </a:prstGeom>
        <a:solidFill>
          <a:schemeClr val="accent5">
            <a:hueOff val="-1350239"/>
            <a:satOff val="-92"/>
            <a:lumOff val="21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344D0F-1357-214F-9871-4488C3BCD80D}">
      <dsp:nvSpPr>
        <dsp:cNvPr id="0" name=""/>
        <dsp:cNvSpPr/>
      </dsp:nvSpPr>
      <dsp:spPr>
        <a:xfrm rot="17700000">
          <a:off x="2829707" y="2180148"/>
          <a:ext cx="1080390" cy="520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+mj-lt"/>
              <a:cs typeface="Times New Roman" panose="02020603050405020304" pitchFamily="18" charset="0"/>
            </a:rPr>
            <a:t>2002 Karachi</a:t>
          </a:r>
        </a:p>
      </dsp:txBody>
      <dsp:txXfrm>
        <a:off x="2829707" y="2180148"/>
        <a:ext cx="1080390" cy="520923"/>
      </dsp:txXfrm>
    </dsp:sp>
    <dsp:sp modelId="{B93B87ED-EDC8-3A4F-8AF9-92C21A0C29CA}">
      <dsp:nvSpPr>
        <dsp:cNvPr id="0" name=""/>
        <dsp:cNvSpPr/>
      </dsp:nvSpPr>
      <dsp:spPr>
        <a:xfrm rot="17700000">
          <a:off x="3506096" y="729039"/>
          <a:ext cx="1080390" cy="520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68A30-17D9-D24C-9581-58B5F4127458}">
      <dsp:nvSpPr>
        <dsp:cNvPr id="0" name=""/>
        <dsp:cNvSpPr/>
      </dsp:nvSpPr>
      <dsp:spPr>
        <a:xfrm>
          <a:off x="4044442" y="1454307"/>
          <a:ext cx="521496" cy="521496"/>
        </a:xfrm>
        <a:prstGeom prst="ellipse">
          <a:avLst/>
        </a:prstGeom>
        <a:solidFill>
          <a:schemeClr val="accent5">
            <a:hueOff val="-2700478"/>
            <a:satOff val="-184"/>
            <a:lumOff val="43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31B49A-3E9C-C64C-AE16-A863C97FA15F}">
      <dsp:nvSpPr>
        <dsp:cNvPr id="0" name=""/>
        <dsp:cNvSpPr/>
      </dsp:nvSpPr>
      <dsp:spPr>
        <a:xfrm rot="17700000">
          <a:off x="3426800" y="2180148"/>
          <a:ext cx="1080390" cy="520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+mj-lt"/>
              <a:cs typeface="Times New Roman" panose="02020603050405020304" pitchFamily="18" charset="0"/>
            </a:rPr>
            <a:t>2003 Lahore</a:t>
          </a:r>
        </a:p>
      </dsp:txBody>
      <dsp:txXfrm>
        <a:off x="3426800" y="2180148"/>
        <a:ext cx="1080390" cy="520923"/>
      </dsp:txXfrm>
    </dsp:sp>
    <dsp:sp modelId="{306CCC98-6884-5143-9AC8-C655F22C780C}">
      <dsp:nvSpPr>
        <dsp:cNvPr id="0" name=""/>
        <dsp:cNvSpPr/>
      </dsp:nvSpPr>
      <dsp:spPr>
        <a:xfrm rot="17700000">
          <a:off x="4103189" y="729039"/>
          <a:ext cx="1080390" cy="520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FA4C6-CAFB-ED41-9AF9-5D322ACABAB3}">
      <dsp:nvSpPr>
        <dsp:cNvPr id="0" name=""/>
        <dsp:cNvSpPr/>
      </dsp:nvSpPr>
      <dsp:spPr>
        <a:xfrm>
          <a:off x="4641535" y="1454307"/>
          <a:ext cx="521496" cy="521496"/>
        </a:xfrm>
        <a:prstGeom prst="ellipse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4F0D70-925A-9540-941A-6B892D39BBAF}">
      <dsp:nvSpPr>
        <dsp:cNvPr id="0" name=""/>
        <dsp:cNvSpPr/>
      </dsp:nvSpPr>
      <dsp:spPr>
        <a:xfrm rot="17700000">
          <a:off x="4023893" y="2180148"/>
          <a:ext cx="1080390" cy="520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+mj-lt"/>
              <a:cs typeface="Times New Roman" panose="02020603050405020304" pitchFamily="18" charset="0"/>
            </a:rPr>
            <a:t>2005 Karachi</a:t>
          </a:r>
        </a:p>
      </dsp:txBody>
      <dsp:txXfrm>
        <a:off x="4023893" y="2180148"/>
        <a:ext cx="1080390" cy="520923"/>
      </dsp:txXfrm>
    </dsp:sp>
    <dsp:sp modelId="{02411B4F-1777-2F40-9B2C-DA9765ABFB70}">
      <dsp:nvSpPr>
        <dsp:cNvPr id="0" name=""/>
        <dsp:cNvSpPr/>
      </dsp:nvSpPr>
      <dsp:spPr>
        <a:xfrm rot="17700000">
          <a:off x="4700282" y="729039"/>
          <a:ext cx="1080390" cy="520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C65EE-4D31-0448-ADF2-2877EF5DE6BA}">
      <dsp:nvSpPr>
        <dsp:cNvPr id="0" name=""/>
        <dsp:cNvSpPr/>
      </dsp:nvSpPr>
      <dsp:spPr>
        <a:xfrm>
          <a:off x="5238628" y="1454307"/>
          <a:ext cx="521496" cy="521496"/>
        </a:xfrm>
        <a:prstGeom prst="ellipse">
          <a:avLst/>
        </a:prstGeom>
        <a:solidFill>
          <a:schemeClr val="accent5">
            <a:hueOff val="-5400955"/>
            <a:satOff val="-367"/>
            <a:lumOff val="87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67062DC-D7D6-CF4A-83E5-DC44C2B21723}">
      <dsp:nvSpPr>
        <dsp:cNvPr id="0" name=""/>
        <dsp:cNvSpPr/>
      </dsp:nvSpPr>
      <dsp:spPr>
        <a:xfrm rot="17700000">
          <a:off x="4620986" y="2180148"/>
          <a:ext cx="1080390" cy="520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+mj-lt"/>
              <a:cs typeface="Times New Roman" panose="02020603050405020304" pitchFamily="18" charset="0"/>
            </a:rPr>
            <a:t>2006 Karachi</a:t>
          </a:r>
        </a:p>
      </dsp:txBody>
      <dsp:txXfrm>
        <a:off x="4620986" y="2180148"/>
        <a:ext cx="1080390" cy="520923"/>
      </dsp:txXfrm>
    </dsp:sp>
    <dsp:sp modelId="{9380F371-1749-F748-89CB-4832D4DC45AE}">
      <dsp:nvSpPr>
        <dsp:cNvPr id="0" name=""/>
        <dsp:cNvSpPr/>
      </dsp:nvSpPr>
      <dsp:spPr>
        <a:xfrm rot="17700000">
          <a:off x="5297375" y="729039"/>
          <a:ext cx="1080390" cy="520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EE2EC-95CC-3345-8418-1E44CA58F91E}">
      <dsp:nvSpPr>
        <dsp:cNvPr id="0" name=""/>
        <dsp:cNvSpPr/>
      </dsp:nvSpPr>
      <dsp:spPr>
        <a:xfrm>
          <a:off x="5835721" y="1454307"/>
          <a:ext cx="521496" cy="521496"/>
        </a:xfrm>
        <a:prstGeom prst="ellipse">
          <a:avLst/>
        </a:prstGeom>
        <a:solidFill>
          <a:schemeClr val="accent5">
            <a:hueOff val="-6751195"/>
            <a:satOff val="-459"/>
            <a:lumOff val="108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AEF085-649A-0549-A47E-1CD678ED64C9}">
      <dsp:nvSpPr>
        <dsp:cNvPr id="0" name=""/>
        <dsp:cNvSpPr/>
      </dsp:nvSpPr>
      <dsp:spPr>
        <a:xfrm rot="17700000">
          <a:off x="5218079" y="2180148"/>
          <a:ext cx="1080390" cy="520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+mj-lt"/>
              <a:cs typeface="Times New Roman" panose="02020603050405020304" pitchFamily="18" charset="0"/>
            </a:rPr>
            <a:t>2010 Lahore</a:t>
          </a:r>
        </a:p>
      </dsp:txBody>
      <dsp:txXfrm>
        <a:off x="5218079" y="2180148"/>
        <a:ext cx="1080390" cy="520923"/>
      </dsp:txXfrm>
    </dsp:sp>
    <dsp:sp modelId="{7A67BC1A-5451-4343-9E57-4853518D3E99}">
      <dsp:nvSpPr>
        <dsp:cNvPr id="0" name=""/>
        <dsp:cNvSpPr/>
      </dsp:nvSpPr>
      <dsp:spPr>
        <a:xfrm rot="17700000">
          <a:off x="5894468" y="729039"/>
          <a:ext cx="1080390" cy="520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8E7213-2EE9-DD43-8D22-1A660361DA88}">
      <dsp:nvSpPr>
        <dsp:cNvPr id="0" name=""/>
        <dsp:cNvSpPr/>
      </dsp:nvSpPr>
      <dsp:spPr>
        <a:xfrm>
          <a:off x="6432814" y="1454307"/>
          <a:ext cx="521496" cy="521496"/>
        </a:xfrm>
        <a:prstGeom prst="ellipse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0ED73F-F559-124E-976D-7B92962331B4}">
      <dsp:nvSpPr>
        <dsp:cNvPr id="0" name=""/>
        <dsp:cNvSpPr/>
      </dsp:nvSpPr>
      <dsp:spPr>
        <a:xfrm rot="17700000">
          <a:off x="5815173" y="2180148"/>
          <a:ext cx="1080390" cy="520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+mj-lt"/>
              <a:cs typeface="Times New Roman" panose="02020603050405020304" pitchFamily="18" charset="0"/>
            </a:rPr>
            <a:t>2014 Lahore</a:t>
          </a:r>
        </a:p>
      </dsp:txBody>
      <dsp:txXfrm>
        <a:off x="5815173" y="2180148"/>
        <a:ext cx="1080390" cy="520923"/>
      </dsp:txXfrm>
    </dsp:sp>
    <dsp:sp modelId="{307E6065-579A-C14F-A67B-FE5C7A34F006}">
      <dsp:nvSpPr>
        <dsp:cNvPr id="0" name=""/>
        <dsp:cNvSpPr/>
      </dsp:nvSpPr>
      <dsp:spPr>
        <a:xfrm rot="17700000">
          <a:off x="6491561" y="729039"/>
          <a:ext cx="1080390" cy="520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226C5-0A94-3347-A03F-E69C7E29D495}">
      <dsp:nvSpPr>
        <dsp:cNvPr id="0" name=""/>
        <dsp:cNvSpPr/>
      </dsp:nvSpPr>
      <dsp:spPr>
        <a:xfrm>
          <a:off x="7029907" y="1454307"/>
          <a:ext cx="521496" cy="521496"/>
        </a:xfrm>
        <a:prstGeom prst="ellipse">
          <a:avLst/>
        </a:prstGeom>
        <a:solidFill>
          <a:schemeClr val="accent5">
            <a:hueOff val="-9451672"/>
            <a:satOff val="-642"/>
            <a:lumOff val="152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0DF7F4-AE3D-0041-89E3-3C07999F46F6}">
      <dsp:nvSpPr>
        <dsp:cNvPr id="0" name=""/>
        <dsp:cNvSpPr/>
      </dsp:nvSpPr>
      <dsp:spPr>
        <a:xfrm rot="17700000">
          <a:off x="6412266" y="2180148"/>
          <a:ext cx="1080390" cy="520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+mj-lt"/>
              <a:cs typeface="Times New Roman" panose="02020603050405020304" pitchFamily="18" charset="0"/>
            </a:rPr>
            <a:t>2015 Lahore</a:t>
          </a:r>
        </a:p>
      </dsp:txBody>
      <dsp:txXfrm>
        <a:off x="6412266" y="2180148"/>
        <a:ext cx="1080390" cy="520923"/>
      </dsp:txXfrm>
    </dsp:sp>
    <dsp:sp modelId="{58BE071C-8814-3E4E-823E-3EAFCB7FB847}">
      <dsp:nvSpPr>
        <dsp:cNvPr id="0" name=""/>
        <dsp:cNvSpPr/>
      </dsp:nvSpPr>
      <dsp:spPr>
        <a:xfrm rot="17700000">
          <a:off x="7088654" y="729039"/>
          <a:ext cx="1080390" cy="520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BD900-494C-3940-9490-723644279F5A}">
      <dsp:nvSpPr>
        <dsp:cNvPr id="0" name=""/>
        <dsp:cNvSpPr/>
      </dsp:nvSpPr>
      <dsp:spPr>
        <a:xfrm>
          <a:off x="7627000" y="1454307"/>
          <a:ext cx="521496" cy="521496"/>
        </a:xfrm>
        <a:prstGeom prst="ellipse">
          <a:avLst/>
        </a:prstGeom>
        <a:solidFill>
          <a:schemeClr val="accent5">
            <a:hueOff val="-10801911"/>
            <a:satOff val="-734"/>
            <a:lumOff val="174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F834C6-6D51-AA45-980F-582ED3A7A31B}">
      <dsp:nvSpPr>
        <dsp:cNvPr id="0" name=""/>
        <dsp:cNvSpPr/>
      </dsp:nvSpPr>
      <dsp:spPr>
        <a:xfrm rot="17700000">
          <a:off x="7009359" y="2180148"/>
          <a:ext cx="1080390" cy="520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+mj-lt"/>
              <a:cs typeface="Times New Roman" panose="02020603050405020304" pitchFamily="18" charset="0"/>
            </a:rPr>
            <a:t>2022 Lahore</a:t>
          </a:r>
        </a:p>
      </dsp:txBody>
      <dsp:txXfrm>
        <a:off x="7009359" y="2180148"/>
        <a:ext cx="1080390" cy="520923"/>
      </dsp:txXfrm>
    </dsp:sp>
    <dsp:sp modelId="{501263C0-F4A8-B341-94FA-C9A85B4B4144}">
      <dsp:nvSpPr>
        <dsp:cNvPr id="0" name=""/>
        <dsp:cNvSpPr/>
      </dsp:nvSpPr>
      <dsp:spPr>
        <a:xfrm rot="17700000">
          <a:off x="7685748" y="729039"/>
          <a:ext cx="1080390" cy="520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5FC690-9FE1-4725-871B-F80731DE2DF1}">
      <dsp:nvSpPr>
        <dsp:cNvPr id="0" name=""/>
        <dsp:cNvSpPr/>
      </dsp:nvSpPr>
      <dsp:spPr>
        <a:xfrm>
          <a:off x="8224093" y="1454307"/>
          <a:ext cx="521496" cy="521496"/>
        </a:xfrm>
        <a:prstGeom prst="ellipse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751D76-DD53-44C4-955A-96AE6DA04C05}">
      <dsp:nvSpPr>
        <dsp:cNvPr id="0" name=""/>
        <dsp:cNvSpPr/>
      </dsp:nvSpPr>
      <dsp:spPr>
        <a:xfrm rot="17700000">
          <a:off x="7606452" y="2180148"/>
          <a:ext cx="1080390" cy="520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+mj-lt"/>
              <a:cs typeface="Times New Roman" panose="02020603050405020304" pitchFamily="18" charset="0"/>
            </a:rPr>
            <a:t>2023 Lahore</a:t>
          </a:r>
        </a:p>
      </dsp:txBody>
      <dsp:txXfrm>
        <a:off x="7606452" y="2180148"/>
        <a:ext cx="1080390" cy="520923"/>
      </dsp:txXfrm>
    </dsp:sp>
    <dsp:sp modelId="{A2F391B8-FE17-4348-BD2D-1380A46E1F9E}">
      <dsp:nvSpPr>
        <dsp:cNvPr id="0" name=""/>
        <dsp:cNvSpPr/>
      </dsp:nvSpPr>
      <dsp:spPr>
        <a:xfrm rot="17700000">
          <a:off x="8282841" y="729039"/>
          <a:ext cx="1080390" cy="520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6F779-F3DB-4FEC-9677-C73204FE6471}">
      <dsp:nvSpPr>
        <dsp:cNvPr id="0" name=""/>
        <dsp:cNvSpPr/>
      </dsp:nvSpPr>
      <dsp:spPr>
        <a:xfrm>
          <a:off x="0" y="0"/>
          <a:ext cx="9216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6B8D4-2634-4978-A837-0040E6423950}">
      <dsp:nvSpPr>
        <dsp:cNvPr id="0" name=""/>
        <dsp:cNvSpPr/>
      </dsp:nvSpPr>
      <dsp:spPr>
        <a:xfrm>
          <a:off x="0" y="0"/>
          <a:ext cx="9216887" cy="810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>
              <a:latin typeface="+mj-lt"/>
              <a:cs typeface="Times New Roman" panose="02020603050405020304" pitchFamily="18" charset="0"/>
            </a:rPr>
            <a:t>-WEXNET is the largest exhibition platform for women entrepreneurs in Pakistan.</a:t>
          </a:r>
          <a:endParaRPr lang="x-none" sz="1800" kern="1200" dirty="0">
            <a:latin typeface="+mj-lt"/>
          </a:endParaRPr>
        </a:p>
      </dsp:txBody>
      <dsp:txXfrm>
        <a:off x="0" y="0"/>
        <a:ext cx="9216887" cy="810039"/>
      </dsp:txXfrm>
    </dsp:sp>
    <dsp:sp modelId="{99CE37C3-D05F-4021-B0B5-556BE7F50223}">
      <dsp:nvSpPr>
        <dsp:cNvPr id="0" name=""/>
        <dsp:cNvSpPr/>
      </dsp:nvSpPr>
      <dsp:spPr>
        <a:xfrm>
          <a:off x="0" y="810039"/>
          <a:ext cx="9216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67686-F1BB-4800-82E1-018E96049D67}">
      <dsp:nvSpPr>
        <dsp:cNvPr id="0" name=""/>
        <dsp:cNvSpPr/>
      </dsp:nvSpPr>
      <dsp:spPr>
        <a:xfrm>
          <a:off x="0" y="810039"/>
          <a:ext cx="9216887" cy="810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j-lt"/>
              <a:cs typeface="Times New Roman" panose="02020603050405020304" pitchFamily="18" charset="0"/>
            </a:rPr>
            <a:t>-In WEXNET 2023,  more than 300 exhibitors (women entrepreneurs) from across Pakistan participated in the event</a:t>
          </a:r>
        </a:p>
      </dsp:txBody>
      <dsp:txXfrm>
        <a:off x="0" y="810039"/>
        <a:ext cx="9216887" cy="8100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345CB-708A-1244-BF08-3D439E2980E3}">
      <dsp:nvSpPr>
        <dsp:cNvPr id="0" name=""/>
        <dsp:cNvSpPr/>
      </dsp:nvSpPr>
      <dsp:spPr>
        <a:xfrm>
          <a:off x="2103120" y="1890"/>
          <a:ext cx="8412480" cy="829686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10740" rIns="163225" bIns="2107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Strengthen trade relations amongst OIC members through economic diplomacy</a:t>
          </a:r>
        </a:p>
      </dsp:txBody>
      <dsp:txXfrm>
        <a:off x="2103120" y="1890"/>
        <a:ext cx="8412480" cy="829686"/>
      </dsp:txXfrm>
    </dsp:sp>
    <dsp:sp modelId="{933F37E9-98C5-8741-8FDB-173912C75353}">
      <dsp:nvSpPr>
        <dsp:cNvPr id="0" name=""/>
        <dsp:cNvSpPr/>
      </dsp:nvSpPr>
      <dsp:spPr>
        <a:xfrm>
          <a:off x="0" y="1890"/>
          <a:ext cx="2103120" cy="829686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81955" rIns="111290" bIns="8195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Trade Relations</a:t>
          </a:r>
        </a:p>
      </dsp:txBody>
      <dsp:txXfrm>
        <a:off x="0" y="1890"/>
        <a:ext cx="2103120" cy="829686"/>
      </dsp:txXfrm>
    </dsp:sp>
    <dsp:sp modelId="{6EC52D61-6BED-FB4F-BFD3-955C310F05DF}">
      <dsp:nvSpPr>
        <dsp:cNvPr id="0" name=""/>
        <dsp:cNvSpPr/>
      </dsp:nvSpPr>
      <dsp:spPr>
        <a:xfrm>
          <a:off x="2103120" y="881358"/>
          <a:ext cx="8412480" cy="829686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10740" rIns="163225" bIns="2107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Provide economic networking opportunity amongst OIC members – B2B, B2C and B2G</a:t>
          </a:r>
        </a:p>
      </dsp:txBody>
      <dsp:txXfrm>
        <a:off x="2103120" y="881358"/>
        <a:ext cx="8412480" cy="829686"/>
      </dsp:txXfrm>
    </dsp:sp>
    <dsp:sp modelId="{0F7AE27D-17A7-BF49-91F9-C9FCF79679ED}">
      <dsp:nvSpPr>
        <dsp:cNvPr id="0" name=""/>
        <dsp:cNvSpPr/>
      </dsp:nvSpPr>
      <dsp:spPr>
        <a:xfrm>
          <a:off x="0" y="881358"/>
          <a:ext cx="2103120" cy="829686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81955" rIns="111290" bIns="8195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Networking</a:t>
          </a:r>
        </a:p>
      </dsp:txBody>
      <dsp:txXfrm>
        <a:off x="0" y="881358"/>
        <a:ext cx="2103120" cy="829686"/>
      </dsp:txXfrm>
    </dsp:sp>
    <dsp:sp modelId="{CFACFB90-A731-BB40-9E96-BC9213F03338}">
      <dsp:nvSpPr>
        <dsp:cNvPr id="0" name=""/>
        <dsp:cNvSpPr/>
      </dsp:nvSpPr>
      <dsp:spPr>
        <a:xfrm>
          <a:off x="2103120" y="2647237"/>
          <a:ext cx="8412480" cy="829686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10740" rIns="163225" bIns="2107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Provide international exposure to Pakistani women entrepreneurs exhibiting at WEXNET</a:t>
          </a:r>
        </a:p>
      </dsp:txBody>
      <dsp:txXfrm>
        <a:off x="2103120" y="2647237"/>
        <a:ext cx="8412480" cy="829686"/>
      </dsp:txXfrm>
    </dsp:sp>
    <dsp:sp modelId="{A47D2B29-37BE-4547-8A50-B8C543351BC1}">
      <dsp:nvSpPr>
        <dsp:cNvPr id="0" name=""/>
        <dsp:cNvSpPr/>
      </dsp:nvSpPr>
      <dsp:spPr>
        <a:xfrm>
          <a:off x="0" y="2647229"/>
          <a:ext cx="2103120" cy="829686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81955" rIns="111290" bIns="8195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Exposure</a:t>
          </a:r>
        </a:p>
      </dsp:txBody>
      <dsp:txXfrm>
        <a:off x="0" y="2647229"/>
        <a:ext cx="2103120" cy="829686"/>
      </dsp:txXfrm>
    </dsp:sp>
    <dsp:sp modelId="{4432EC46-50A5-6A48-9BB9-64E45A76D993}">
      <dsp:nvSpPr>
        <dsp:cNvPr id="0" name=""/>
        <dsp:cNvSpPr/>
      </dsp:nvSpPr>
      <dsp:spPr>
        <a:xfrm>
          <a:off x="2103120" y="1791208"/>
          <a:ext cx="8412480" cy="829686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10740" rIns="163225" bIns="2107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Broaden scope and profile of co-located events by enhanced local and international media coverage and increased footfall</a:t>
          </a:r>
        </a:p>
      </dsp:txBody>
      <dsp:txXfrm>
        <a:off x="2103120" y="1791208"/>
        <a:ext cx="8412480" cy="829686"/>
      </dsp:txXfrm>
    </dsp:sp>
    <dsp:sp modelId="{3CE77C42-68C1-244C-A635-DB03069F2C04}">
      <dsp:nvSpPr>
        <dsp:cNvPr id="0" name=""/>
        <dsp:cNvSpPr/>
      </dsp:nvSpPr>
      <dsp:spPr>
        <a:xfrm>
          <a:off x="0" y="1763215"/>
          <a:ext cx="2103120" cy="829686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81955" rIns="111290" bIns="8195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Event Profile</a:t>
          </a:r>
        </a:p>
      </dsp:txBody>
      <dsp:txXfrm>
        <a:off x="0" y="1763215"/>
        <a:ext cx="2103120" cy="829686"/>
      </dsp:txXfrm>
    </dsp:sp>
    <dsp:sp modelId="{21FAC382-305E-8441-9CD3-998735ECED88}">
      <dsp:nvSpPr>
        <dsp:cNvPr id="0" name=""/>
        <dsp:cNvSpPr/>
      </dsp:nvSpPr>
      <dsp:spPr>
        <a:xfrm>
          <a:off x="2103120" y="3519760"/>
          <a:ext cx="8412480" cy="829686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10740" rIns="163225" bIns="2107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Highlight role of women in Islamic countries and build capacity of Pakistani women entrepreneurs</a:t>
          </a:r>
        </a:p>
      </dsp:txBody>
      <dsp:txXfrm>
        <a:off x="2103120" y="3519760"/>
        <a:ext cx="8412480" cy="829686"/>
      </dsp:txXfrm>
    </dsp:sp>
    <dsp:sp modelId="{AC1A7B88-6DB8-F743-A0B2-472C6D3934DC}">
      <dsp:nvSpPr>
        <dsp:cNvPr id="0" name=""/>
        <dsp:cNvSpPr/>
      </dsp:nvSpPr>
      <dsp:spPr>
        <a:xfrm>
          <a:off x="0" y="3519760"/>
          <a:ext cx="2103120" cy="829686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81955" rIns="111290" bIns="8195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Capacity Building</a:t>
          </a:r>
        </a:p>
      </dsp:txBody>
      <dsp:txXfrm>
        <a:off x="0" y="3519760"/>
        <a:ext cx="2103120" cy="8296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203E3-A444-4679-A7FE-7AFCFD300554}">
      <dsp:nvSpPr>
        <dsp:cNvPr id="0" name=""/>
        <dsp:cNvSpPr/>
      </dsp:nvSpPr>
      <dsp:spPr>
        <a:xfrm>
          <a:off x="1807843" y="1410"/>
          <a:ext cx="3908382" cy="2345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/>
            <a:t>ICDT is the focal organization for booking / allocation of stands from Exhibitors of OIC Member States.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/>
            <a:t>TDAP accounts details are provided for collection of the Participation Fee in the Application Form.</a:t>
          </a:r>
          <a:endParaRPr lang="x-none" sz="2000" kern="1200" dirty="0"/>
        </a:p>
      </dsp:txBody>
      <dsp:txXfrm>
        <a:off x="1807843" y="1410"/>
        <a:ext cx="3908382" cy="2345029"/>
      </dsp:txXfrm>
    </dsp:sp>
    <dsp:sp modelId="{1BF530DC-6C1F-45FD-8687-9FE2519F5B07}">
      <dsp:nvSpPr>
        <dsp:cNvPr id="0" name=""/>
        <dsp:cNvSpPr/>
      </dsp:nvSpPr>
      <dsp:spPr>
        <a:xfrm>
          <a:off x="6107064" y="1410"/>
          <a:ext cx="3908382" cy="2345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/>
            <a:t>Website for the event has been launched by ICDT - </a:t>
          </a:r>
          <a:r>
            <a:rPr lang="en-US" sz="2000" kern="1200" dirty="0">
              <a:hlinkClick xmlns:r="http://schemas.openxmlformats.org/officeDocument/2006/relationships" r:id="rId1"/>
            </a:rPr>
            <a:t>https://icdt-tradevents.org/en/18thtfoic/</a:t>
          </a:r>
          <a:r>
            <a:rPr lang="en-US" sz="2000" kern="1200" dirty="0"/>
            <a:t> </a:t>
          </a:r>
          <a:endParaRPr lang="x-none" sz="2000" kern="1200" dirty="0"/>
        </a:p>
      </dsp:txBody>
      <dsp:txXfrm>
        <a:off x="6107064" y="1410"/>
        <a:ext cx="3908382" cy="2345029"/>
      </dsp:txXfrm>
    </dsp:sp>
    <dsp:sp modelId="{C1E91C2C-99E4-4753-B665-A9CC6566C24D}">
      <dsp:nvSpPr>
        <dsp:cNvPr id="0" name=""/>
        <dsp:cNvSpPr/>
      </dsp:nvSpPr>
      <dsp:spPr>
        <a:xfrm>
          <a:off x="1807843" y="2737278"/>
          <a:ext cx="3908382" cy="2345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/>
            <a:t>Brochure, Application Form, Floor Plan and Exhibitor’s guide are available on the website link shared</a:t>
          </a:r>
          <a:endParaRPr lang="x-none" sz="2000" kern="1200" dirty="0"/>
        </a:p>
      </dsp:txBody>
      <dsp:txXfrm>
        <a:off x="1807843" y="2737278"/>
        <a:ext cx="3908382" cy="2345029"/>
      </dsp:txXfrm>
    </dsp:sp>
    <dsp:sp modelId="{D626633F-D59A-4681-88C9-154921C04ED2}">
      <dsp:nvSpPr>
        <dsp:cNvPr id="0" name=""/>
        <dsp:cNvSpPr/>
      </dsp:nvSpPr>
      <dsp:spPr>
        <a:xfrm>
          <a:off x="6107064" y="2737278"/>
          <a:ext cx="3908382" cy="2345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/>
            <a:t>OIC Missions in Islamabad are requested to also encourage the </a:t>
          </a:r>
          <a:r>
            <a:rPr lang="en-US" sz="2000" b="1" kern="1200" dirty="0"/>
            <a:t>Women Entrepreneurs </a:t>
          </a:r>
          <a:r>
            <a:rPr lang="en-US" sz="2000" kern="1200" dirty="0"/>
            <a:t>from their respective countries to participate in the event.</a:t>
          </a:r>
          <a:endParaRPr lang="x-none" sz="2000" kern="1200" dirty="0"/>
        </a:p>
      </dsp:txBody>
      <dsp:txXfrm>
        <a:off x="6107064" y="2737278"/>
        <a:ext cx="3908382" cy="23450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203E3-A444-4679-A7FE-7AFCFD300554}">
      <dsp:nvSpPr>
        <dsp:cNvPr id="0" name=""/>
        <dsp:cNvSpPr/>
      </dsp:nvSpPr>
      <dsp:spPr>
        <a:xfrm>
          <a:off x="507597" y="1385"/>
          <a:ext cx="4963379" cy="22385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1" kern="1200" dirty="0"/>
            <a:t>Representative from ICDT for Space Booking:                                                </a:t>
          </a:r>
          <a:r>
            <a:rPr lang="en-US" sz="2000" b="0" kern="1200" dirty="0"/>
            <a:t>Name: </a:t>
          </a:r>
          <a:r>
            <a:rPr lang="en-US" sz="2000" kern="1200" dirty="0"/>
            <a:t>M. ALAMI </a:t>
          </a:r>
          <a:r>
            <a:rPr lang="en-US" sz="2000" kern="1200" dirty="0" err="1"/>
            <a:t>Abdelazi</a:t>
          </a:r>
          <a:r>
            <a:rPr lang="en-US" sz="2000" kern="1200" dirty="0"/>
            <a:t>                                Designation: Head of Marketing Department                                              Tel: +212 522 314 974                         Mobile: 00212 662 15 37 47 Email: </a:t>
          </a:r>
          <a:r>
            <a:rPr lang="en-US" sz="2000" kern="1200" dirty="0">
              <a:hlinkClick xmlns:r="http://schemas.openxmlformats.org/officeDocument/2006/relationships" r:id="rId1"/>
            </a:rPr>
            <a:t>a.alami@icdt-oic.org</a:t>
          </a:r>
          <a:endParaRPr lang="x-none" sz="2000" kern="1200" dirty="0"/>
        </a:p>
      </dsp:txBody>
      <dsp:txXfrm>
        <a:off x="507597" y="1385"/>
        <a:ext cx="4963379" cy="2238529"/>
      </dsp:txXfrm>
    </dsp:sp>
    <dsp:sp modelId="{5A80FF91-D4C4-4CF0-B489-47F36981F27B}">
      <dsp:nvSpPr>
        <dsp:cNvPr id="0" name=""/>
        <dsp:cNvSpPr/>
      </dsp:nvSpPr>
      <dsp:spPr>
        <a:xfrm>
          <a:off x="5844065" y="1385"/>
          <a:ext cx="4835522" cy="22385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1" kern="1200" dirty="0"/>
            <a:t>Representative from TDAP for  Queries:            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/>
            <a:t>Name: </a:t>
          </a:r>
          <a:r>
            <a:rPr lang="en-US" sz="2000" kern="1200" dirty="0" err="1"/>
            <a:t>Hasnain</a:t>
          </a:r>
          <a:r>
            <a:rPr lang="en-US" sz="2000" kern="1200" dirty="0"/>
            <a:t> Haider Langah             Designation: Director TDAP                  Tel: +92 61 9330879 80                  Mobile: +92 300 6320659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Email: hasnain.langah@tdap.gov.pk</a:t>
          </a:r>
          <a:endParaRPr lang="x-none" sz="2000" kern="1200" dirty="0"/>
        </a:p>
      </dsp:txBody>
      <dsp:txXfrm>
        <a:off x="5844065" y="1385"/>
        <a:ext cx="4835522" cy="2238529"/>
      </dsp:txXfrm>
    </dsp:sp>
    <dsp:sp modelId="{D729EB50-95E8-439A-8B6E-303E36A41E2E}">
      <dsp:nvSpPr>
        <dsp:cNvPr id="0" name=""/>
        <dsp:cNvSpPr/>
      </dsp:nvSpPr>
      <dsp:spPr>
        <a:xfrm>
          <a:off x="3728151" y="2543340"/>
          <a:ext cx="3730882" cy="22385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/>
            <a:t>Cut off date for booking of space is 15</a:t>
          </a:r>
          <a:r>
            <a:rPr lang="en-US" sz="2000" kern="1200" baseline="30000" dirty="0"/>
            <a:t>th</a:t>
          </a:r>
          <a:r>
            <a:rPr lang="en-US" sz="2000" kern="1200" dirty="0"/>
            <a:t> October 2024</a:t>
          </a:r>
          <a:endParaRPr lang="x-none" sz="2000" kern="1200" dirty="0"/>
        </a:p>
      </dsp:txBody>
      <dsp:txXfrm>
        <a:off x="3728151" y="2543340"/>
        <a:ext cx="3730882" cy="2238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88397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4156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95" name="Google Shape;2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6667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310" name="Google Shape;31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82672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459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887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8680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8298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381" name="Google Shape;38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62636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>
          <a:extLst>
            <a:ext uri="{FF2B5EF4-FFF2-40B4-BE49-F238E27FC236}">
              <a16:creationId xmlns:a16="http://schemas.microsoft.com/office/drawing/2014/main" id="{2E1AF0AA-0F91-7A93-3BF2-857723EA8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>
            <a:extLst>
              <a:ext uri="{FF2B5EF4-FFF2-40B4-BE49-F238E27FC236}">
                <a16:creationId xmlns:a16="http://schemas.microsoft.com/office/drawing/2014/main" id="{2E3E2DAD-8FA2-9E64-6E5C-13796669D4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:notes">
            <a:extLst>
              <a:ext uri="{FF2B5EF4-FFF2-40B4-BE49-F238E27FC236}">
                <a16:creationId xmlns:a16="http://schemas.microsoft.com/office/drawing/2014/main" id="{AD389850-9A75-3584-547E-70B2998D2B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0901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5467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282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3199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3781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5632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6805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87" name="Google Shape;2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812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0410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6947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9016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3874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2200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1602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0766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6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9370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3802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34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24605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3" descr="A logo with a picture of a tower and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9303" y="1552996"/>
            <a:ext cx="9613397" cy="134587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 txBox="1">
            <a:spLocks noGrp="1"/>
          </p:cNvSpPr>
          <p:nvPr>
            <p:ph type="ctrTitle"/>
          </p:nvPr>
        </p:nvSpPr>
        <p:spPr>
          <a:xfrm>
            <a:off x="1289304" y="3429000"/>
            <a:ext cx="8921672" cy="171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GB" sz="3800" b="1">
                <a:latin typeface="Arial"/>
                <a:ea typeface="Arial"/>
                <a:cs typeface="Arial"/>
                <a:sym typeface="Arial"/>
              </a:rPr>
              <a:t>18</a:t>
            </a:r>
            <a:r>
              <a:rPr lang="en-GB" sz="3800" b="1" baseline="3000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sz="3800" b="1">
                <a:latin typeface="Arial"/>
                <a:ea typeface="Arial"/>
                <a:cs typeface="Arial"/>
                <a:sym typeface="Arial"/>
              </a:rPr>
              <a:t> TRADE FAIR OIC (TFOIC) AND </a:t>
            </a:r>
            <a:br>
              <a:rPr lang="en-GB" sz="3800" b="1">
                <a:latin typeface="Arial"/>
                <a:ea typeface="Arial"/>
                <a:cs typeface="Arial"/>
                <a:sym typeface="Arial"/>
              </a:rPr>
            </a:br>
            <a:r>
              <a:rPr lang="en-GB" sz="3800" b="1"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en-GB" sz="3800" b="1" baseline="3000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sz="3800" b="1">
                <a:latin typeface="Arial"/>
                <a:ea typeface="Arial"/>
                <a:cs typeface="Arial"/>
                <a:sym typeface="Arial"/>
              </a:rPr>
              <a:t> WEXNET EXHIBITION</a:t>
            </a:r>
            <a:endParaRPr sz="38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"/>
          </p:nvPr>
        </p:nvSpPr>
        <p:spPr>
          <a:xfrm>
            <a:off x="2089491" y="5202719"/>
            <a:ext cx="7321298" cy="75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29</a:t>
            </a:r>
            <a:r>
              <a:rPr lang="en-GB" baseline="3000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 November- 1</a:t>
            </a:r>
            <a:r>
              <a:rPr lang="en-GB" baseline="30000"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 December  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"/>
          <p:cNvSpPr txBox="1">
            <a:spLocks noGrp="1"/>
          </p:cNvSpPr>
          <p:nvPr>
            <p:ph type="title"/>
          </p:nvPr>
        </p:nvSpPr>
        <p:spPr>
          <a:xfrm>
            <a:off x="541350" y="-206025"/>
            <a:ext cx="10515600" cy="10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5400" dirty="0">
                <a:latin typeface="Arial"/>
                <a:ea typeface="Arial"/>
                <a:cs typeface="Arial"/>
                <a:sym typeface="Arial"/>
              </a:rPr>
              <a:t>Floor Plan</a:t>
            </a:r>
            <a:endParaRPr sz="5400" dirty="0"/>
          </a:p>
        </p:txBody>
      </p:sp>
      <p:grpSp>
        <p:nvGrpSpPr>
          <p:cNvPr id="251" name="Google Shape;251;p23"/>
          <p:cNvGrpSpPr/>
          <p:nvPr/>
        </p:nvGrpSpPr>
        <p:grpSpPr>
          <a:xfrm>
            <a:off x="531856" y="2224974"/>
            <a:ext cx="10977478" cy="3844229"/>
            <a:chOff x="16793" y="0"/>
            <a:chExt cx="10977478" cy="3844229"/>
          </a:xfrm>
        </p:grpSpPr>
        <p:sp>
          <p:nvSpPr>
            <p:cNvPr id="252" name="Google Shape;252;p23"/>
            <p:cNvSpPr/>
            <p:nvPr/>
          </p:nvSpPr>
          <p:spPr>
            <a:xfrm>
              <a:off x="16793" y="0"/>
              <a:ext cx="2739344" cy="3838617"/>
            </a:xfrm>
            <a:prstGeom prst="roundRect">
              <a:avLst>
                <a:gd name="adj" fmla="val 10000"/>
              </a:avLst>
            </a:prstGeom>
            <a:solidFill>
              <a:srgbClr val="A3C5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3"/>
            <p:cNvSpPr txBox="1"/>
            <p:nvPr/>
          </p:nvSpPr>
          <p:spPr>
            <a:xfrm>
              <a:off x="16793" y="0"/>
              <a:ext cx="2739344" cy="11515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GB" sz="2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Exhibitors from OIC Member States</a:t>
              </a:r>
              <a:endParaRPr dirty="0"/>
            </a:p>
          </p:txBody>
        </p:sp>
        <p:sp>
          <p:nvSpPr>
            <p:cNvPr id="254" name="Google Shape;254;p23"/>
            <p:cNvSpPr/>
            <p:nvPr/>
          </p:nvSpPr>
          <p:spPr>
            <a:xfrm>
              <a:off x="280010" y="1153368"/>
              <a:ext cx="2191475" cy="754138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3"/>
            <p:cNvSpPr txBox="1"/>
            <p:nvPr/>
          </p:nvSpPr>
          <p:spPr>
            <a:xfrm>
              <a:off x="302098" y="1175456"/>
              <a:ext cx="2147299" cy="709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38100" rIns="508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GB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Hall Space</a:t>
              </a:r>
              <a:endParaRPr sz="1800" dirty="0">
                <a:solidFill>
                  <a:schemeClr val="lt1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GB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4,000 sqm</a:t>
              </a: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3"/>
            <p:cNvSpPr/>
            <p:nvPr/>
          </p:nvSpPr>
          <p:spPr>
            <a:xfrm>
              <a:off x="280010" y="2025574"/>
              <a:ext cx="2191475" cy="754138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3"/>
            <p:cNvSpPr txBox="1"/>
            <p:nvPr/>
          </p:nvSpPr>
          <p:spPr>
            <a:xfrm>
              <a:off x="302098" y="2047662"/>
              <a:ext cx="2147299" cy="709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38100" rIns="508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GB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Stall Capacity</a:t>
              </a: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GB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100 stalls</a:t>
              </a: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3"/>
            <p:cNvSpPr/>
            <p:nvPr/>
          </p:nvSpPr>
          <p:spPr>
            <a:xfrm>
              <a:off x="280010" y="2897780"/>
              <a:ext cx="2191475" cy="754138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3"/>
            <p:cNvSpPr txBox="1"/>
            <p:nvPr/>
          </p:nvSpPr>
          <p:spPr>
            <a:xfrm>
              <a:off x="302098" y="2919868"/>
              <a:ext cx="2147299" cy="709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38100" rIns="508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GB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Per stall space</a:t>
              </a:r>
              <a:endParaRPr sz="1800" dirty="0">
                <a:solidFill>
                  <a:schemeClr val="lt1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GB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 sqm</a:t>
              </a: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3"/>
            <p:cNvSpPr/>
            <p:nvPr/>
          </p:nvSpPr>
          <p:spPr>
            <a:xfrm>
              <a:off x="2755693" y="2806"/>
              <a:ext cx="2739344" cy="3838617"/>
            </a:xfrm>
            <a:prstGeom prst="roundRect">
              <a:avLst>
                <a:gd name="adj" fmla="val 10000"/>
              </a:avLst>
            </a:prstGeom>
            <a:solidFill>
              <a:srgbClr val="A3C5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3"/>
            <p:cNvSpPr txBox="1"/>
            <p:nvPr/>
          </p:nvSpPr>
          <p:spPr>
            <a:xfrm>
              <a:off x="2755693" y="2806"/>
              <a:ext cx="2739344" cy="11515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2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Women Entrepreneurs – Pakistan</a:t>
              </a:r>
              <a:endParaRPr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3"/>
            <p:cNvSpPr/>
            <p:nvPr/>
          </p:nvSpPr>
          <p:spPr>
            <a:xfrm>
              <a:off x="3029627" y="1153368"/>
              <a:ext cx="2191475" cy="754138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3"/>
            <p:cNvSpPr txBox="1"/>
            <p:nvPr/>
          </p:nvSpPr>
          <p:spPr>
            <a:xfrm>
              <a:off x="3051715" y="1175456"/>
              <a:ext cx="2147299" cy="709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38100" rIns="508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GB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Hall Space</a:t>
              </a:r>
              <a:endParaRPr sz="1800" dirty="0">
                <a:solidFill>
                  <a:schemeClr val="lt1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GB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4,000 sqm</a:t>
              </a: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3"/>
            <p:cNvSpPr/>
            <p:nvPr/>
          </p:nvSpPr>
          <p:spPr>
            <a:xfrm>
              <a:off x="3029627" y="2025574"/>
              <a:ext cx="2191475" cy="754138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3"/>
            <p:cNvSpPr txBox="1"/>
            <p:nvPr/>
          </p:nvSpPr>
          <p:spPr>
            <a:xfrm>
              <a:off x="3051715" y="2047662"/>
              <a:ext cx="2147299" cy="709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38100" rIns="508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Stall Capacity</a:t>
              </a:r>
              <a:endParaRPr sz="1800" dirty="0">
                <a:solidFill>
                  <a:schemeClr val="lt1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100 stalls</a:t>
              </a: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3"/>
            <p:cNvSpPr/>
            <p:nvPr/>
          </p:nvSpPr>
          <p:spPr>
            <a:xfrm>
              <a:off x="3029627" y="2897780"/>
              <a:ext cx="2191475" cy="754138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3"/>
            <p:cNvSpPr txBox="1"/>
            <p:nvPr/>
          </p:nvSpPr>
          <p:spPr>
            <a:xfrm>
              <a:off x="3051715" y="2919868"/>
              <a:ext cx="2147299" cy="709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38100" rIns="508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Per stall space</a:t>
              </a:r>
              <a:endParaRPr sz="1800" dirty="0">
                <a:solidFill>
                  <a:schemeClr val="lt1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 sqm</a:t>
              </a: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3"/>
            <p:cNvSpPr/>
            <p:nvPr/>
          </p:nvSpPr>
          <p:spPr>
            <a:xfrm>
              <a:off x="5508808" y="5612"/>
              <a:ext cx="2739344" cy="3838617"/>
            </a:xfrm>
            <a:prstGeom prst="roundRect">
              <a:avLst>
                <a:gd name="adj" fmla="val 10000"/>
              </a:avLst>
            </a:prstGeom>
            <a:solidFill>
              <a:srgbClr val="A3C5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3"/>
            <p:cNvSpPr txBox="1"/>
            <p:nvPr/>
          </p:nvSpPr>
          <p:spPr>
            <a:xfrm>
              <a:off x="5508808" y="5612"/>
              <a:ext cx="2739344" cy="11515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2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Food Festival</a:t>
              </a:r>
              <a:endParaRPr dirty="0"/>
            </a:p>
          </p:txBody>
        </p:sp>
        <p:sp>
          <p:nvSpPr>
            <p:cNvPr id="270" name="Google Shape;270;p23"/>
            <p:cNvSpPr/>
            <p:nvPr/>
          </p:nvSpPr>
          <p:spPr>
            <a:xfrm>
              <a:off x="5779244" y="1156311"/>
              <a:ext cx="2191475" cy="2492664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3"/>
            <p:cNvSpPr txBox="1"/>
            <p:nvPr/>
          </p:nvSpPr>
          <p:spPr>
            <a:xfrm>
              <a:off x="5888582" y="1125750"/>
              <a:ext cx="2063103" cy="2364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38100" rIns="508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Hall Space</a:t>
              </a:r>
              <a:endParaRPr sz="1800" dirty="0">
                <a:solidFill>
                  <a:schemeClr val="lt1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4,000 sqm</a:t>
              </a:r>
              <a:endParaRPr sz="1800" dirty="0"/>
            </a:p>
          </p:txBody>
        </p:sp>
        <p:sp>
          <p:nvSpPr>
            <p:cNvPr id="272" name="Google Shape;272;p23"/>
            <p:cNvSpPr/>
            <p:nvPr/>
          </p:nvSpPr>
          <p:spPr>
            <a:xfrm>
              <a:off x="8254927" y="2806"/>
              <a:ext cx="2739344" cy="3838617"/>
            </a:xfrm>
            <a:prstGeom prst="roundRect">
              <a:avLst>
                <a:gd name="adj" fmla="val 10000"/>
              </a:avLst>
            </a:prstGeom>
            <a:solidFill>
              <a:srgbClr val="A3C5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3"/>
            <p:cNvSpPr txBox="1"/>
            <p:nvPr/>
          </p:nvSpPr>
          <p:spPr>
            <a:xfrm>
              <a:off x="8254927" y="2806"/>
              <a:ext cx="2739344" cy="11515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2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Sideline Activities</a:t>
              </a:r>
              <a:endParaRPr dirty="0"/>
            </a:p>
          </p:txBody>
        </p:sp>
        <p:sp>
          <p:nvSpPr>
            <p:cNvPr id="274" name="Google Shape;274;p23"/>
            <p:cNvSpPr/>
            <p:nvPr/>
          </p:nvSpPr>
          <p:spPr>
            <a:xfrm>
              <a:off x="8390187" y="1153368"/>
              <a:ext cx="2330149" cy="754138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3"/>
            <p:cNvSpPr txBox="1"/>
            <p:nvPr/>
          </p:nvSpPr>
          <p:spPr>
            <a:xfrm>
              <a:off x="8233937" y="1234419"/>
              <a:ext cx="2739344" cy="71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38100" rIns="508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Auditorium 1 Capacity</a:t>
              </a:r>
              <a:endParaRPr sz="1800" dirty="0">
                <a:solidFill>
                  <a:schemeClr val="lt1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820 seats</a:t>
              </a:r>
              <a:endParaRPr sz="1800" dirty="0"/>
            </a:p>
          </p:txBody>
        </p:sp>
        <p:sp>
          <p:nvSpPr>
            <p:cNvPr id="276" name="Google Shape;276;p23"/>
            <p:cNvSpPr/>
            <p:nvPr/>
          </p:nvSpPr>
          <p:spPr>
            <a:xfrm>
              <a:off x="8390187" y="2025574"/>
              <a:ext cx="2330149" cy="754138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3"/>
            <p:cNvSpPr txBox="1"/>
            <p:nvPr/>
          </p:nvSpPr>
          <p:spPr>
            <a:xfrm>
              <a:off x="8241155" y="2080585"/>
              <a:ext cx="2664250" cy="71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38100" rIns="508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Auditorium 2 Capacity</a:t>
              </a:r>
              <a:endParaRPr sz="1800" dirty="0">
                <a:solidFill>
                  <a:schemeClr val="lt1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200 seats</a:t>
              </a:r>
              <a:endParaRPr sz="1800" dirty="0"/>
            </a:p>
          </p:txBody>
        </p:sp>
        <p:sp>
          <p:nvSpPr>
            <p:cNvPr id="278" name="Google Shape;278;p23"/>
            <p:cNvSpPr/>
            <p:nvPr/>
          </p:nvSpPr>
          <p:spPr>
            <a:xfrm>
              <a:off x="8435063" y="2897780"/>
              <a:ext cx="2285273" cy="754138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3"/>
            <p:cNvSpPr txBox="1"/>
            <p:nvPr/>
          </p:nvSpPr>
          <p:spPr>
            <a:xfrm>
              <a:off x="8349609" y="2938875"/>
              <a:ext cx="2508000" cy="71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38100" rIns="508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Foyer Area Capacity 300 seats</a:t>
              </a:r>
              <a:endParaRPr sz="1800" dirty="0"/>
            </a:p>
          </p:txBody>
        </p:sp>
      </p:grpSp>
      <p:sp>
        <p:nvSpPr>
          <p:cNvPr id="280" name="Google Shape;280;p23"/>
          <p:cNvSpPr/>
          <p:nvPr/>
        </p:nvSpPr>
        <p:spPr>
          <a:xfrm>
            <a:off x="646850" y="933885"/>
            <a:ext cx="2393700" cy="10521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HALL 1</a:t>
            </a:r>
            <a:endParaRPr sz="3000" dirty="0"/>
          </a:p>
        </p:txBody>
      </p:sp>
      <p:sp>
        <p:nvSpPr>
          <p:cNvPr id="281" name="Google Shape;281;p23"/>
          <p:cNvSpPr/>
          <p:nvPr/>
        </p:nvSpPr>
        <p:spPr>
          <a:xfrm>
            <a:off x="3430548" y="903124"/>
            <a:ext cx="2393700" cy="10830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HALL 2</a:t>
            </a:r>
            <a:endParaRPr sz="3000" dirty="0"/>
          </a:p>
        </p:txBody>
      </p:sp>
      <p:sp>
        <p:nvSpPr>
          <p:cNvPr id="282" name="Google Shape;282;p23"/>
          <p:cNvSpPr/>
          <p:nvPr/>
        </p:nvSpPr>
        <p:spPr>
          <a:xfrm>
            <a:off x="6226500" y="899401"/>
            <a:ext cx="2393700" cy="10830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HALL 3</a:t>
            </a:r>
            <a:endParaRPr sz="3000" dirty="0"/>
          </a:p>
        </p:txBody>
      </p:sp>
      <p:sp>
        <p:nvSpPr>
          <p:cNvPr id="283" name="Google Shape;283;p23"/>
          <p:cNvSpPr/>
          <p:nvPr/>
        </p:nvSpPr>
        <p:spPr>
          <a:xfrm>
            <a:off x="8939970" y="904845"/>
            <a:ext cx="2393700" cy="1083000"/>
          </a:xfrm>
          <a:prstGeom prst="roundRect">
            <a:avLst>
              <a:gd name="adj" fmla="val 16667"/>
            </a:avLst>
          </a:prstGeom>
          <a:solidFill>
            <a:srgbClr val="3162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Auditorium 1 &amp; 2</a:t>
            </a:r>
            <a:endParaRPr sz="3000" dirty="0"/>
          </a:p>
        </p:txBody>
      </p:sp>
      <p:sp>
        <p:nvSpPr>
          <p:cNvPr id="284" name="Google Shape;284;p23"/>
          <p:cNvSpPr txBox="1"/>
          <p:nvPr/>
        </p:nvSpPr>
        <p:spPr>
          <a:xfrm>
            <a:off x="-78658" y="6211669"/>
            <a:ext cx="11755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*** Promotional stalls to be given to government departments/agencies, NGOs, Int’l Development partners, banks/financial institutions, investment agencies etc.</a:t>
            </a: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6"/>
          <p:cNvSpPr txBox="1">
            <a:spLocks noGrp="1"/>
          </p:cNvSpPr>
          <p:nvPr>
            <p:ph type="title"/>
          </p:nvPr>
        </p:nvSpPr>
        <p:spPr>
          <a:xfrm>
            <a:off x="903032" y="5867732"/>
            <a:ext cx="9905175" cy="52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800" b="1">
                <a:latin typeface="Arial"/>
                <a:ea typeface="Arial"/>
                <a:cs typeface="Arial"/>
                <a:sym typeface="Arial"/>
              </a:rPr>
              <a:t>Galleries to be used as networking areas (Total No. of Stalls 100)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5" name="Google Shape;305;p26"/>
          <p:cNvCxnSpPr/>
          <p:nvPr/>
        </p:nvCxnSpPr>
        <p:spPr>
          <a:xfrm>
            <a:off x="3858533" y="2385900"/>
            <a:ext cx="1096000" cy="109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306" name="Google Shape;306;p26"/>
          <p:cNvPicPr preferRelativeResize="0"/>
          <p:nvPr/>
        </p:nvPicPr>
        <p:blipFill rotWithShape="1">
          <a:blip r:embed="rId3">
            <a:alphaModFix/>
          </a:blip>
          <a:srcRect l="22085" t="23705" r="19916" b="18434"/>
          <a:stretch/>
        </p:blipFill>
        <p:spPr>
          <a:xfrm>
            <a:off x="2192500" y="1200734"/>
            <a:ext cx="7225467" cy="4666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6"/>
          <p:cNvSpPr txBox="1">
            <a:spLocks noGrp="1"/>
          </p:cNvSpPr>
          <p:nvPr>
            <p:ph type="title"/>
          </p:nvPr>
        </p:nvSpPr>
        <p:spPr>
          <a:xfrm>
            <a:off x="1067900" y="310273"/>
            <a:ext cx="98964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 sz="5400" dirty="0">
                <a:latin typeface="Arial"/>
                <a:ea typeface="Arial"/>
                <a:cs typeface="Arial"/>
                <a:sym typeface="Arial"/>
              </a:rPr>
              <a:t>Floor Plan For OIC Exhibitors</a:t>
            </a:r>
            <a:endParaRPr sz="5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1781" y="1058147"/>
            <a:ext cx="4299836" cy="5630737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4"/>
          <p:cNvSpPr txBox="1"/>
          <p:nvPr/>
        </p:nvSpPr>
        <p:spPr>
          <a:xfrm>
            <a:off x="943581" y="169116"/>
            <a:ext cx="98964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24"/>
          <p:cNvPicPr preferRelativeResize="0"/>
          <p:nvPr/>
        </p:nvPicPr>
        <p:blipFill rotWithShape="1">
          <a:blip r:embed="rId4">
            <a:alphaModFix/>
          </a:blip>
          <a:srcRect l="46483" t="10388" r="31628" b="37364"/>
          <a:stretch/>
        </p:blipFill>
        <p:spPr>
          <a:xfrm>
            <a:off x="943581" y="1058148"/>
            <a:ext cx="4193815" cy="563073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4"/>
          <p:cNvSpPr txBox="1"/>
          <p:nvPr/>
        </p:nvSpPr>
        <p:spPr>
          <a:xfrm>
            <a:off x="838200" y="169125"/>
            <a:ext cx="105156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5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Brochure (1/2)</a:t>
            </a:r>
            <a:endParaRPr sz="5400" b="0" i="0" u="none" strike="noStrike" cap="none" dirty="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1101214"/>
            <a:ext cx="4085008" cy="554607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8" name="Google Shape;298;p25"/>
          <p:cNvSpPr txBox="1"/>
          <p:nvPr/>
        </p:nvSpPr>
        <p:spPr>
          <a:xfrm>
            <a:off x="766425" y="73224"/>
            <a:ext cx="10515600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5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Brochure (2/2)</a:t>
            </a:r>
            <a:endParaRPr sz="5400" b="0" i="0" u="none" strike="noStrike" cap="none" dirty="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299" name="Google Shape;29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1850" y="1101224"/>
            <a:ext cx="3940913" cy="554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CB0FDF-5146-F9D1-4764-BA3C7387D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91" y="137358"/>
            <a:ext cx="10177670" cy="62162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8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8"/>
          <p:cNvSpPr txBox="1"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en-GB" sz="5400" dirty="0">
                <a:latin typeface="Arial"/>
                <a:ea typeface="Arial"/>
                <a:cs typeface="Arial"/>
                <a:sym typeface="Arial"/>
              </a:rPr>
              <a:t>Marketing</a:t>
            </a:r>
            <a:endParaRPr sz="5400" dirty="0"/>
          </a:p>
        </p:txBody>
      </p:sp>
      <p:grpSp>
        <p:nvGrpSpPr>
          <p:cNvPr id="319" name="Google Shape;319;p28"/>
          <p:cNvGrpSpPr/>
          <p:nvPr/>
        </p:nvGrpSpPr>
        <p:grpSpPr>
          <a:xfrm>
            <a:off x="913968" y="2280043"/>
            <a:ext cx="10364063" cy="3442501"/>
            <a:chOff x="75768" y="454418"/>
            <a:chExt cx="10364063" cy="3442501"/>
          </a:xfrm>
        </p:grpSpPr>
        <p:sp>
          <p:nvSpPr>
            <p:cNvPr id="320" name="Google Shape;320;p28"/>
            <p:cNvSpPr/>
            <p:nvPr/>
          </p:nvSpPr>
          <p:spPr>
            <a:xfrm>
              <a:off x="679050" y="454418"/>
              <a:ext cx="1887187" cy="18871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1081237" y="856606"/>
              <a:ext cx="1082812" cy="108281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75768" y="2929419"/>
              <a:ext cx="3093750" cy="9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8"/>
            <p:cNvSpPr txBox="1"/>
            <p:nvPr/>
          </p:nvSpPr>
          <p:spPr>
            <a:xfrm>
              <a:off x="75768" y="2929419"/>
              <a:ext cx="3093750" cy="9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en-GB" sz="2000">
                  <a:solidFill>
                    <a:schemeClr val="dk1"/>
                  </a:solidFill>
                </a:rPr>
                <a:t>nternational</a:t>
              </a:r>
              <a:r>
                <a:rPr lang="en-GB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Marketing To OIC Member States</a:t>
              </a:r>
              <a:r>
                <a:rPr lang="en-GB" sz="2000">
                  <a:solidFill>
                    <a:schemeClr val="dk1"/>
                  </a:solidFill>
                </a:rPr>
                <a:t> </a:t>
              </a:r>
              <a:r>
                <a:rPr lang="en-GB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r>
                <a:rPr lang="en-GB" sz="2000">
                  <a:solidFill>
                    <a:schemeClr val="dk1"/>
                  </a:solidFill>
                </a:rPr>
                <a:t>y</a:t>
              </a:r>
              <a:r>
                <a:rPr lang="en-GB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ICDT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4314206" y="454418"/>
              <a:ext cx="1887187" cy="18871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4716393" y="856606"/>
              <a:ext cx="1082812" cy="108281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3710925" y="2929419"/>
              <a:ext cx="3093750" cy="9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8"/>
            <p:cNvSpPr txBox="1"/>
            <p:nvPr/>
          </p:nvSpPr>
          <p:spPr>
            <a:xfrm>
              <a:off x="3710925" y="2929419"/>
              <a:ext cx="3093750" cy="9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2000" dirty="0">
                  <a:solidFill>
                    <a:schemeClr val="dk1"/>
                  </a:solidFill>
                </a:rPr>
                <a:t>International Marketing</a:t>
              </a:r>
              <a:r>
                <a:rPr lang="en-GB" sz="2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T</a:t>
              </a:r>
              <a:r>
                <a:rPr lang="en-GB" sz="2000" dirty="0">
                  <a:solidFill>
                    <a:schemeClr val="dk1"/>
                  </a:solidFill>
                </a:rPr>
                <a:t>hrough </a:t>
              </a:r>
              <a:r>
                <a:rPr lang="en-GB" sz="2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Trade Missions</a:t>
              </a:r>
              <a:r>
                <a:rPr lang="en-GB" sz="2000" dirty="0">
                  <a:solidFill>
                    <a:schemeClr val="dk1"/>
                  </a:solidFill>
                </a:rPr>
                <a:t> </a:t>
              </a:r>
              <a:r>
                <a:rPr lang="en-GB" sz="2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Abroad</a:t>
              </a:r>
              <a:endParaRPr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7949362" y="454418"/>
              <a:ext cx="1887187" cy="18871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8351550" y="856606"/>
              <a:ext cx="1082812" cy="108281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7346081" y="2929419"/>
              <a:ext cx="3093750" cy="9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8"/>
            <p:cNvSpPr txBox="1"/>
            <p:nvPr/>
          </p:nvSpPr>
          <p:spPr>
            <a:xfrm>
              <a:off x="7346081" y="2929419"/>
              <a:ext cx="3093750" cy="9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2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Pakistan Pavilion and WEXNET L</a:t>
              </a:r>
              <a:r>
                <a:rPr lang="en-GB" sz="2000" dirty="0">
                  <a:solidFill>
                    <a:schemeClr val="dk1"/>
                  </a:solidFill>
                </a:rPr>
                <a:t>ocal</a:t>
              </a:r>
              <a:r>
                <a:rPr lang="en-GB" sz="2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Marketing</a:t>
              </a:r>
              <a:r>
                <a:rPr lang="en-GB" sz="2000" dirty="0">
                  <a:solidFill>
                    <a:schemeClr val="dk1"/>
                  </a:solidFill>
                </a:rPr>
                <a:t> </a:t>
              </a:r>
              <a:r>
                <a:rPr lang="en-GB" sz="2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Through TDAP L</a:t>
              </a:r>
              <a:r>
                <a:rPr lang="en-GB" sz="2000" dirty="0">
                  <a:solidFill>
                    <a:schemeClr val="dk1"/>
                  </a:solidFill>
                </a:rPr>
                <a:t>ocal </a:t>
              </a:r>
              <a:r>
                <a:rPr lang="en-GB" sz="2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Marketing Team &amp; POs</a:t>
              </a:r>
              <a:endParaRPr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9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29"/>
          <p:cNvSpPr txBox="1">
            <a:spLocks noGrp="1"/>
          </p:cNvSpPr>
          <p:nvPr>
            <p:ph type="title"/>
          </p:nvPr>
        </p:nvSpPr>
        <p:spPr>
          <a:xfrm>
            <a:off x="836675" y="383452"/>
            <a:ext cx="10515600" cy="113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6000" dirty="0" err="1">
                <a:latin typeface="Arial"/>
                <a:ea typeface="Arial"/>
                <a:cs typeface="Arial"/>
                <a:sym typeface="Arial"/>
              </a:rPr>
              <a:t>Sideline</a:t>
            </a:r>
            <a:r>
              <a:rPr lang="en-GB" sz="6000" dirty="0">
                <a:latin typeface="Arial"/>
                <a:ea typeface="Arial"/>
                <a:cs typeface="Arial"/>
                <a:sym typeface="Arial"/>
              </a:rPr>
              <a:t> Activities</a:t>
            </a:r>
            <a:r>
              <a:rPr lang="en-GB" sz="5400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5400" dirty="0">
                <a:latin typeface="Arial"/>
                <a:ea typeface="Arial"/>
                <a:cs typeface="Arial"/>
                <a:sym typeface="Arial"/>
              </a:rPr>
            </a:br>
            <a:r>
              <a:rPr lang="en-GB" sz="3600" dirty="0">
                <a:latin typeface="Arial"/>
                <a:ea typeface="Arial"/>
                <a:cs typeface="Arial"/>
                <a:sym typeface="Arial"/>
              </a:rPr>
              <a:t>(Proposed by ICDT)</a:t>
            </a:r>
            <a:endParaRPr dirty="0"/>
          </a:p>
        </p:txBody>
      </p:sp>
      <p:grpSp>
        <p:nvGrpSpPr>
          <p:cNvPr id="338" name="Google Shape;338;p29"/>
          <p:cNvGrpSpPr/>
          <p:nvPr/>
        </p:nvGrpSpPr>
        <p:grpSpPr>
          <a:xfrm>
            <a:off x="1328381" y="2515729"/>
            <a:ext cx="9532187" cy="2198073"/>
            <a:chOff x="3317" y="1381800"/>
            <a:chExt cx="8422590" cy="2198073"/>
          </a:xfrm>
        </p:grpSpPr>
        <p:sp>
          <p:nvSpPr>
            <p:cNvPr id="339" name="Google Shape;339;p29"/>
            <p:cNvSpPr/>
            <p:nvPr/>
          </p:nvSpPr>
          <p:spPr>
            <a:xfrm>
              <a:off x="3317" y="1381800"/>
              <a:ext cx="2368853" cy="1948027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266523" y="1631846"/>
              <a:ext cx="2368853" cy="194802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9050" cap="flat" cmpd="sng">
              <a:solidFill>
                <a:srgbClr val="1260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9"/>
            <p:cNvSpPr txBox="1"/>
            <p:nvPr/>
          </p:nvSpPr>
          <p:spPr>
            <a:xfrm>
              <a:off x="323579" y="1688902"/>
              <a:ext cx="2254741" cy="1833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Pakistan - Africa- Middle East  Business Forum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(1</a:t>
              </a:r>
              <a:r>
                <a:rPr lang="en-GB" sz="1800" b="0" i="0" u="none" strike="noStrike" cap="none" baseline="30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</a:t>
              </a:r>
              <a:r>
                <a:rPr lang="en-GB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Dec, 2024) </a:t>
              </a:r>
              <a:endParaRPr dirty="0"/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2898583" y="1381800"/>
              <a:ext cx="2368853" cy="1948027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3161789" y="1631846"/>
              <a:ext cx="2368853" cy="194802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9050" cap="flat" cmpd="sng">
              <a:solidFill>
                <a:srgbClr val="1260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9"/>
            <p:cNvSpPr txBox="1"/>
            <p:nvPr/>
          </p:nvSpPr>
          <p:spPr>
            <a:xfrm>
              <a:off x="3218845" y="1688902"/>
              <a:ext cx="2254741" cy="1833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OIC Asia IPA Policy Dialogue Forum (30</a:t>
              </a:r>
              <a:r>
                <a:rPr lang="en-GB" sz="1800" b="0" i="0" u="none" strike="noStrike" cap="none" baseline="30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</a:t>
              </a:r>
              <a:r>
                <a:rPr lang="en-GB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Nov, 2024) </a:t>
              </a:r>
              <a:endParaRPr dirty="0"/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5793848" y="1381800"/>
              <a:ext cx="2368853" cy="1948027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6057054" y="1631846"/>
              <a:ext cx="2368853" cy="194802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9050" cap="flat" cmpd="sng">
              <a:solidFill>
                <a:srgbClr val="1260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9"/>
            <p:cNvSpPr txBox="1"/>
            <p:nvPr/>
          </p:nvSpPr>
          <p:spPr>
            <a:xfrm>
              <a:off x="6114110" y="1688902"/>
              <a:ext cx="2254741" cy="1833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dk1"/>
                </a:buClr>
                <a:buSzPts val="1800"/>
              </a:pPr>
              <a:r>
                <a:rPr lang="en-GB" sz="1800" b="0" i="0" u="none" strike="noStrike" cap="none" dirty="0">
                  <a:solidFill>
                    <a:schemeClr val="dk1"/>
                  </a:solidFill>
                  <a:sym typeface="Arial"/>
                </a:rPr>
                <a:t>Training Workshop On Certification In Halal Products And Presentation of OIC Halal Economy Report </a:t>
              </a:r>
            </a:p>
            <a:p>
              <a:pPr lvl="0" algn="ctr">
                <a:lnSpc>
                  <a:spcPct val="90000"/>
                </a:lnSpc>
                <a:buClr>
                  <a:schemeClr val="dk1"/>
                </a:buClr>
                <a:buSzPts val="1800"/>
              </a:pPr>
              <a:r>
                <a:rPr lang="en-GB" sz="1800" dirty="0">
                  <a:solidFill>
                    <a:schemeClr val="dk1"/>
                  </a:solidFill>
                </a:rPr>
                <a:t>(30</a:t>
              </a:r>
              <a:r>
                <a:rPr lang="en-GB" sz="1800" baseline="30000" dirty="0">
                  <a:solidFill>
                    <a:schemeClr val="dk1"/>
                  </a:solidFill>
                </a:rPr>
                <a:t>th</a:t>
              </a:r>
              <a:r>
                <a:rPr lang="en-GB" sz="1800" dirty="0">
                  <a:solidFill>
                    <a:schemeClr val="dk1"/>
                  </a:solidFill>
                </a:rPr>
                <a:t> Nov, 2024) </a:t>
              </a:r>
              <a:endParaRPr sz="18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1290146"/>
              </p:ext>
            </p:extLst>
          </p:nvPr>
        </p:nvGraphicFramePr>
        <p:xfrm>
          <a:off x="362857" y="1787811"/>
          <a:ext cx="11466286" cy="4751101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628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9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81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83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6714">
                <a:tc>
                  <a:txBody>
                    <a:bodyPr/>
                    <a:lstStyle/>
                    <a:p>
                      <a:r>
                        <a:rPr lang="en-GB" sz="1800" dirty="0"/>
                        <a:t>S. No.</a:t>
                      </a:r>
                      <a:endParaRPr lang="en-GB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Day </a:t>
                      </a:r>
                      <a:endParaRPr lang="en-GB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Date </a:t>
                      </a:r>
                      <a:endParaRPr lang="en-GB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Event  </a:t>
                      </a:r>
                      <a:endParaRPr lang="en-GB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Comments </a:t>
                      </a:r>
                      <a:endParaRPr lang="en-GB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389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dirty="0"/>
                        <a:t>1</a:t>
                      </a:r>
                      <a:endParaRPr lang="en-GB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aseline="0" dirty="0"/>
                        <a:t>One week </a:t>
                      </a:r>
                      <a:r>
                        <a:rPr lang="en-GB" sz="1800" dirty="0"/>
                        <a:t> before the event </a:t>
                      </a:r>
                      <a:endParaRPr lang="en-GB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23</a:t>
                      </a:r>
                      <a:r>
                        <a:rPr lang="en-GB" sz="1800" baseline="30000" dirty="0"/>
                        <a:t>rd</a:t>
                      </a:r>
                      <a:r>
                        <a:rPr lang="en-GB" sz="1800" dirty="0"/>
                        <a:t> November, 2024</a:t>
                      </a:r>
                      <a:endParaRPr lang="en-GB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Soft Launch</a:t>
                      </a:r>
                      <a:endParaRPr lang="en-GB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PR/Marketing event for creating awareness. Influencers, bloggers and prominent personalities will be invited.  </a:t>
                      </a:r>
                      <a:endParaRPr lang="en-GB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674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dirty="0"/>
                        <a:t>2</a:t>
                      </a:r>
                      <a:endParaRPr lang="en-GB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Eve</a:t>
                      </a:r>
                      <a:r>
                        <a:rPr lang="en-GB" sz="1800" baseline="0" dirty="0"/>
                        <a:t> of</a:t>
                      </a:r>
                      <a:r>
                        <a:rPr lang="en-GB" sz="1800" dirty="0"/>
                        <a:t>  the event </a:t>
                      </a:r>
                      <a:endParaRPr lang="en-GB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29</a:t>
                      </a:r>
                      <a:r>
                        <a:rPr lang="en-GB" sz="1800" baseline="30000" dirty="0"/>
                        <a:t>th</a:t>
                      </a:r>
                      <a:r>
                        <a:rPr lang="en-GB" sz="1800" dirty="0"/>
                        <a:t> November, 2024 </a:t>
                      </a:r>
                      <a:endParaRPr lang="en-GB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Inaugural Dinner </a:t>
                      </a:r>
                      <a:endParaRPr lang="en-GB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Soft inauguration on the evening</a:t>
                      </a:r>
                      <a:r>
                        <a:rPr lang="en-GB" sz="1800" baseline="0" dirty="0"/>
                        <a:t> of the event. </a:t>
                      </a:r>
                      <a:endParaRPr lang="en-GB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3743">
                <a:tc>
                  <a:txBody>
                    <a:bodyPr/>
                    <a:lstStyle/>
                    <a:p>
                      <a:r>
                        <a:rPr lang="en-GB" sz="1800" dirty="0"/>
                        <a:t>3</a:t>
                      </a:r>
                      <a:endParaRPr lang="en-GB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DAY</a:t>
                      </a:r>
                      <a:r>
                        <a:rPr lang="en-GB" sz="1800" baseline="0" dirty="0"/>
                        <a:t> 1</a:t>
                      </a:r>
                      <a:endParaRPr lang="en-GB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29</a:t>
                      </a:r>
                      <a:r>
                        <a:rPr lang="en-GB" sz="1800" baseline="30000" dirty="0"/>
                        <a:t>th</a:t>
                      </a:r>
                      <a:r>
                        <a:rPr lang="en-GB" sz="1800" dirty="0"/>
                        <a:t> November, 2024 </a:t>
                      </a:r>
                      <a:endParaRPr lang="en-GB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Ribbon cutting, high</a:t>
                      </a:r>
                      <a:r>
                        <a:rPr lang="en-GB" sz="1800" baseline="0" dirty="0"/>
                        <a:t> profile meetings</a:t>
                      </a:r>
                      <a:endParaRPr lang="en-GB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Exclusive B2G and High Profile</a:t>
                      </a:r>
                      <a:r>
                        <a:rPr lang="en-GB" sz="1800" baseline="0" dirty="0"/>
                        <a:t> engagements.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z="2000" b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en-US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18;p28">
            <a:extLst>
              <a:ext uri="{FF2B5EF4-FFF2-40B4-BE49-F238E27FC236}">
                <a16:creationId xmlns:a16="http://schemas.microsoft.com/office/drawing/2014/main" id="{FE1F4C08-FB40-D4F3-F216-EA4B36D122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09" y="174440"/>
            <a:ext cx="11913833" cy="113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en-GB" sz="5400" dirty="0">
                <a:latin typeface="Arial"/>
                <a:ea typeface="Arial"/>
                <a:cs typeface="Arial"/>
                <a:sym typeface="Arial"/>
              </a:rPr>
              <a:t>Tentative Schedule of the Event (1/2)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4048486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383178"/>
              </p:ext>
            </p:extLst>
          </p:nvPr>
        </p:nvGraphicFramePr>
        <p:xfrm>
          <a:off x="497780" y="1852930"/>
          <a:ext cx="11516628" cy="429768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659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3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86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800" dirty="0"/>
                        <a:t>S. No.</a:t>
                      </a:r>
                      <a:endParaRPr lang="en-GB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Day </a:t>
                      </a:r>
                      <a:endParaRPr lang="en-GB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Date </a:t>
                      </a:r>
                      <a:endParaRPr lang="en-GB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Event  </a:t>
                      </a:r>
                      <a:endParaRPr lang="en-GB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Comments </a:t>
                      </a:r>
                      <a:endParaRPr lang="en-GB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800" dirty="0"/>
                        <a:t>4</a:t>
                      </a:r>
                      <a:endParaRPr lang="en-GB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DAY</a:t>
                      </a:r>
                      <a:r>
                        <a:rPr lang="en-GB" sz="1800" baseline="0" dirty="0"/>
                        <a:t> 2 </a:t>
                      </a:r>
                      <a:endParaRPr lang="en-GB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30</a:t>
                      </a:r>
                      <a:r>
                        <a:rPr lang="en-GB" sz="1800" baseline="30000" dirty="0"/>
                        <a:t>th</a:t>
                      </a:r>
                      <a:r>
                        <a:rPr lang="en-GB" sz="1800" dirty="0"/>
                        <a:t> November, 2024 </a:t>
                      </a:r>
                      <a:endParaRPr lang="en-GB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Training </a:t>
                      </a:r>
                      <a:r>
                        <a:rPr lang="en-US" sz="1800" dirty="0" err="1"/>
                        <a:t>Wor</a:t>
                      </a:r>
                      <a:r>
                        <a:rPr lang="en-GB" sz="1800" dirty="0"/>
                        <a:t>k</a:t>
                      </a:r>
                      <a:r>
                        <a:rPr lang="en-US" sz="1800" dirty="0" err="1"/>
                        <a:t>sh</a:t>
                      </a:r>
                      <a:r>
                        <a:rPr lang="en-GB" sz="1800" dirty="0"/>
                        <a:t>o</a:t>
                      </a:r>
                      <a:r>
                        <a:rPr lang="en-US" sz="1800" dirty="0"/>
                        <a:t>p on Halal Certification and Presentation on Halal Economy Report by ICDT</a:t>
                      </a:r>
                      <a:endParaRPr lang="en-GB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To</a:t>
                      </a:r>
                      <a:r>
                        <a:rPr lang="en-GB" sz="1800" baseline="0" dirty="0"/>
                        <a:t> be organised by ICDT in collaboration with SMIIC (</a:t>
                      </a:r>
                      <a:r>
                        <a:rPr lang="en-US" sz="18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Standards and Metrology Institute for Islamic Countries</a:t>
                      </a:r>
                      <a:r>
                        <a:rPr lang="en-GB" sz="1800" b="0" u="none" strike="noStrike" cap="none" baseline="0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)</a:t>
                      </a:r>
                      <a:endParaRPr lang="en-GB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203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800" dirty="0"/>
                        <a:t>5</a:t>
                      </a:r>
                      <a:endParaRPr lang="en-GB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DAY 2</a:t>
                      </a:r>
                      <a:endParaRPr lang="en-GB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30</a:t>
                      </a:r>
                      <a:r>
                        <a:rPr lang="en-GB" sz="1800" baseline="30000" dirty="0"/>
                        <a:t>th</a:t>
                      </a:r>
                      <a:r>
                        <a:rPr lang="en-GB" sz="1800" dirty="0"/>
                        <a:t> November, 2024 </a:t>
                      </a:r>
                      <a:endParaRPr lang="en-GB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OIC Investment Promotion Agencies Policy Forum</a:t>
                      </a:r>
                      <a:endParaRPr lang="en-GB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To be organised by ICDT in collaboration with</a:t>
                      </a:r>
                      <a:r>
                        <a:rPr lang="en-GB" sz="1800" baseline="0" dirty="0"/>
                        <a:t> BOI. </a:t>
                      </a:r>
                      <a:endParaRPr lang="en-GB" sz="1800" baseline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800" dirty="0"/>
                        <a:t>6</a:t>
                      </a:r>
                      <a:endParaRPr lang="en-GB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DAY 3</a:t>
                      </a:r>
                      <a:endParaRPr lang="en-GB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aseline="0" dirty="0"/>
                        <a:t>1</a:t>
                      </a:r>
                      <a:r>
                        <a:rPr lang="en-GB" sz="1800" baseline="30000" dirty="0"/>
                        <a:t>st </a:t>
                      </a:r>
                      <a:r>
                        <a:rPr lang="en-GB" sz="1800" dirty="0"/>
                        <a:t> December, 2024 </a:t>
                      </a:r>
                      <a:endParaRPr lang="en-GB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Pak-Africa-Middle East Business Forum </a:t>
                      </a:r>
                      <a:endParaRPr lang="en-GB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To be organised by ICDT in collaboration with</a:t>
                      </a:r>
                      <a:r>
                        <a:rPr lang="en-GB" sz="1800" baseline="0" dirty="0"/>
                        <a:t> FPCCI. </a:t>
                      </a:r>
                      <a:endParaRPr lang="en-GB" sz="1800" baseline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  <a:cs typeface="+mn-cs"/>
                        </a:rPr>
                        <a:t>7</a:t>
                      </a:r>
                      <a:endParaRPr lang="en-GB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DAY 1, 2 &amp; 3</a:t>
                      </a:r>
                      <a:endParaRPr lang="en-GB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29</a:t>
                      </a:r>
                      <a:r>
                        <a:rPr lang="en-GB" sz="1800" baseline="30000" dirty="0"/>
                        <a:t>th</a:t>
                      </a:r>
                      <a:r>
                        <a:rPr lang="en-GB" sz="1800" dirty="0"/>
                        <a:t>  November- 1</a:t>
                      </a:r>
                      <a:r>
                        <a:rPr lang="en-GB" sz="1800" baseline="30000" dirty="0"/>
                        <a:t>st</a:t>
                      </a:r>
                      <a:r>
                        <a:rPr lang="en-GB" sz="1800" dirty="0"/>
                        <a:t> December</a:t>
                      </a:r>
                      <a:r>
                        <a:rPr lang="en-GB" sz="1800" baseline="0" dirty="0"/>
                        <a:t> 2024</a:t>
                      </a:r>
                      <a:endParaRPr lang="en-GB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Food Festival</a:t>
                      </a:r>
                      <a:endParaRPr lang="en-GB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aseline="0" dirty="0"/>
                        <a:t>TBD</a:t>
                      </a:r>
                      <a:endParaRPr lang="en-GB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z="2000" b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en-US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318;p28">
            <a:extLst>
              <a:ext uri="{FF2B5EF4-FFF2-40B4-BE49-F238E27FC236}">
                <a16:creationId xmlns:a16="http://schemas.microsoft.com/office/drawing/2014/main" id="{90A58347-79B4-7B85-6CDA-5D2731330C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77077"/>
            <a:ext cx="11940466" cy="113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en-GB" sz="5400" dirty="0">
                <a:latin typeface="Arial"/>
                <a:ea typeface="Arial"/>
                <a:cs typeface="Arial"/>
                <a:sym typeface="Arial"/>
              </a:rPr>
              <a:t>Tentative Schedule of the Event (2/2)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1644181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93472"/>
            <a:ext cx="10134600" cy="845779"/>
          </a:xfrm>
        </p:spPr>
        <p:txBody>
          <a:bodyPr/>
          <a:lstStyle/>
          <a:p>
            <a:pPr algn="ctr"/>
            <a:r>
              <a:rPr lang="en-US" sz="5400" dirty="0">
                <a:latin typeface="+mj-lt"/>
              </a:rPr>
              <a:t>Conclusion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93134"/>
            <a:ext cx="10134600" cy="49657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pPr/>
              <a:t>19</a:t>
            </a:fld>
            <a:endParaRPr lang="en-US" b="1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0C53182-9E5F-01AA-438A-CEDF3E93B4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5400629"/>
              </p:ext>
            </p:extLst>
          </p:nvPr>
        </p:nvGraphicFramePr>
        <p:xfrm>
          <a:off x="-113071" y="1434137"/>
          <a:ext cx="11823290" cy="5083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2033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861A2-5F92-3369-8FDF-5C3FCA59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atin typeface="Arial"/>
                <a:ea typeface="Arial"/>
                <a:cs typeface="Arial"/>
                <a:sym typeface="Arial"/>
              </a:rPr>
              <a:t>Sequence of the Presentation</a:t>
            </a:r>
            <a:endParaRPr lang="x-none" sz="54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966818E-EA3C-28A0-0CD9-AADBC7AEEA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9599005"/>
              </p:ext>
            </p:extLst>
          </p:nvPr>
        </p:nvGraphicFramePr>
        <p:xfrm>
          <a:off x="838200" y="1690688"/>
          <a:ext cx="10630453" cy="4644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1859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384738"/>
            <a:ext cx="10134600" cy="845779"/>
          </a:xfrm>
        </p:spPr>
        <p:txBody>
          <a:bodyPr/>
          <a:lstStyle/>
          <a:p>
            <a:pPr algn="ctr"/>
            <a:r>
              <a:rPr lang="en-US" sz="5400" dirty="0">
                <a:latin typeface="+mj-lt"/>
              </a:rPr>
              <a:t>Conclusion (2/2)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93134"/>
            <a:ext cx="10134600" cy="49657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pPr/>
              <a:t>20</a:t>
            </a:fld>
            <a:endParaRPr lang="en-US" b="1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0C53182-9E5F-01AA-438A-CEDF3E93B4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1777504"/>
              </p:ext>
            </p:extLst>
          </p:nvPr>
        </p:nvGraphicFramePr>
        <p:xfrm>
          <a:off x="521110" y="1868556"/>
          <a:ext cx="11187186" cy="4852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0230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4"/>
          <p:cNvSpPr/>
          <p:nvPr/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34"/>
          <p:cNvSpPr/>
          <p:nvPr/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34"/>
          <p:cNvSpPr txBox="1"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GB" sz="9600" b="1">
                <a:latin typeface="Arial"/>
                <a:ea typeface="Arial"/>
                <a:cs typeface="Arial"/>
                <a:sym typeface="Arial"/>
              </a:rPr>
              <a:t>THANK YOU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41A94-5B76-B442-9C25-B30DDF93C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930"/>
            <a:ext cx="10134600" cy="68472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400" dirty="0">
                <a:latin typeface="+mj-lt"/>
              </a:rPr>
              <a:t>Overview of</a:t>
            </a:r>
            <a:r>
              <a:rPr lang="x-none" sz="5400" dirty="0">
                <a:latin typeface="+mj-lt"/>
              </a:rPr>
              <a:t> </a:t>
            </a:r>
            <a:r>
              <a:rPr lang="en-US" sz="5400" dirty="0">
                <a:latin typeface="+mj-lt"/>
              </a:rPr>
              <a:t>OIC </a:t>
            </a:r>
            <a:r>
              <a:rPr lang="x-none" sz="5400" dirty="0">
                <a:latin typeface="+mj-lt"/>
              </a:rPr>
              <a:t>Trade Fairs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8E124-6DAB-254A-8676-1C3533CF4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pPr/>
              <a:t>3</a:t>
            </a:fld>
            <a:endParaRPr lang="en-US" b="1"/>
          </a:p>
        </p:txBody>
      </p:sp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31FCB0F7-1E18-0E41-A5AD-6E49438C7A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8193167"/>
              </p:ext>
            </p:extLst>
          </p:nvPr>
        </p:nvGraphicFramePr>
        <p:xfrm>
          <a:off x="461682" y="3297169"/>
          <a:ext cx="11730318" cy="3191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694DED6-D705-F4C8-2D31-15F55F6602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7375493"/>
              </p:ext>
            </p:extLst>
          </p:nvPr>
        </p:nvGraphicFramePr>
        <p:xfrm>
          <a:off x="1028700" y="1552000"/>
          <a:ext cx="9928337" cy="2423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08181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41A94-5B76-B442-9C25-B30DDF93C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28310"/>
            <a:ext cx="10134600" cy="12884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latin typeface="+mj-lt"/>
              </a:rPr>
              <a:t>Overview of </a:t>
            </a:r>
            <a:r>
              <a:rPr lang="en-US" sz="5400" dirty="0" smtClean="0">
                <a:latin typeface="+mj-lt"/>
              </a:rPr>
              <a:t>WEXNET Editions </a:t>
            </a:r>
            <a:endParaRPr lang="x-none" sz="54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8E124-6DAB-254A-8676-1C3533CF4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pPr/>
              <a:t>4</a:t>
            </a:fld>
            <a:endParaRPr lang="en-US" b="1"/>
          </a:p>
        </p:txBody>
      </p:sp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31FCB0F7-1E18-0E41-A5AD-6E49438C7A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6494815"/>
              </p:ext>
            </p:extLst>
          </p:nvPr>
        </p:nvGraphicFramePr>
        <p:xfrm>
          <a:off x="279121" y="3371798"/>
          <a:ext cx="11057283" cy="3041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37AA0F3-D917-7817-5A0D-4F33A7A0F3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363595"/>
              </p:ext>
            </p:extLst>
          </p:nvPr>
        </p:nvGraphicFramePr>
        <p:xfrm>
          <a:off x="1199320" y="1808921"/>
          <a:ext cx="9216887" cy="1620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78268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>
          <a:extLst>
            <a:ext uri="{FF2B5EF4-FFF2-40B4-BE49-F238E27FC236}">
              <a16:creationId xmlns:a16="http://schemas.microsoft.com/office/drawing/2014/main" id="{C4D76302-5C57-5B63-23B3-18CC52048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">
            <a:extLst>
              <a:ext uri="{FF2B5EF4-FFF2-40B4-BE49-F238E27FC236}">
                <a16:creationId xmlns:a16="http://schemas.microsoft.com/office/drawing/2014/main" id="{865A4919-95CA-BE56-45F4-F8A6E3873C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5902" y="502921"/>
            <a:ext cx="10517898" cy="1024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GB" sz="5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Main Objectives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10BBF0-AC7E-44B8-0D8F-062D01097E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183" name="Google Shape;180;p19">
            <a:extLst>
              <a:ext uri="{FF2B5EF4-FFF2-40B4-BE49-F238E27FC236}">
                <a16:creationId xmlns:a16="http://schemas.microsoft.com/office/drawing/2014/main" id="{1A244626-3E42-24C3-7F0A-0CB301A633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8305656"/>
              </p:ext>
            </p:extLst>
          </p:nvPr>
        </p:nvGraphicFramePr>
        <p:xfrm>
          <a:off x="835902" y="189877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391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GB" sz="5400" dirty="0">
                <a:latin typeface="Arial"/>
                <a:ea typeface="Arial"/>
                <a:cs typeface="Arial"/>
                <a:sym typeface="Arial"/>
              </a:rPr>
              <a:t>Event At A Glance (1/3)</a:t>
            </a:r>
            <a:endParaRPr sz="5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1" name="Google Shape;141;p15"/>
          <p:cNvGraphicFramePr/>
          <p:nvPr>
            <p:extLst>
              <p:ext uri="{D42A27DB-BD31-4B8C-83A1-F6EECF244321}">
                <p14:modId xmlns:p14="http://schemas.microsoft.com/office/powerpoint/2010/main" val="3131044559"/>
              </p:ext>
            </p:extLst>
          </p:nvPr>
        </p:nvGraphicFramePr>
        <p:xfrm>
          <a:off x="801459" y="1965390"/>
          <a:ext cx="10586025" cy="4871120"/>
        </p:xfrm>
        <a:graphic>
          <a:graphicData uri="http://schemas.openxmlformats.org/drawingml/2006/table">
            <a:tbl>
              <a:tblPr>
                <a:noFill/>
                <a:tableStyleId>{87E82D1C-2B05-4EB3-A093-C5EA054D7180}</a:tableStyleId>
              </a:tblPr>
              <a:tblGrid>
                <a:gridCol w="270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sz="20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675" marR="766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r>
                        <a:rPr lang="en-GB" sz="2000" u="none" strike="noStrike" cap="none" baseline="30000">
                          <a:latin typeface="Arial"/>
                          <a:ea typeface="Arial"/>
                          <a:cs typeface="Arial"/>
                          <a:sym typeface="Arial"/>
                        </a:rPr>
                        <a:t>th</a:t>
                      </a:r>
                      <a:r>
                        <a:rPr lang="en-GB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TFOIC and 12</a:t>
                      </a:r>
                      <a:r>
                        <a:rPr lang="en-GB" sz="2000" u="none" strike="noStrike" cap="none" baseline="30000">
                          <a:latin typeface="Arial"/>
                          <a:ea typeface="Arial"/>
                          <a:cs typeface="Arial"/>
                          <a:sym typeface="Arial"/>
                        </a:rPr>
                        <a:t>th</a:t>
                      </a:r>
                      <a:r>
                        <a:rPr lang="en-GB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WEXNET 2024 (spot selling fair)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675" marR="766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Venue</a:t>
                      </a:r>
                      <a:endParaRPr sz="20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675" marR="766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Expo Centre Lahore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675" marR="766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Event Dates</a:t>
                      </a:r>
                      <a:endParaRPr sz="20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675" marR="766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29</a:t>
                      </a:r>
                      <a:r>
                        <a:rPr lang="en-GB" sz="2000" u="none" strike="noStrike" cap="none" baseline="30000">
                          <a:latin typeface="Arial"/>
                          <a:ea typeface="Arial"/>
                          <a:cs typeface="Arial"/>
                          <a:sym typeface="Arial"/>
                        </a:rPr>
                        <a:t>th</a:t>
                      </a:r>
                      <a:r>
                        <a:rPr lang="en-GB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November, 2024 – 1</a:t>
                      </a:r>
                      <a:r>
                        <a:rPr lang="en-GB" sz="2000" u="none" strike="noStrike" cap="none" baseline="30000">
                          <a:latin typeface="Arial"/>
                          <a:ea typeface="Arial"/>
                          <a:cs typeface="Arial"/>
                          <a:sym typeface="Arial"/>
                        </a:rPr>
                        <a:t>st</a:t>
                      </a:r>
                      <a:r>
                        <a:rPr lang="en-GB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December, 2024 (Friday, Saturday and Sunday)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675" marR="766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Theme</a:t>
                      </a:r>
                      <a:endParaRPr sz="20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675" marR="766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Women Empowerment through Entrepreneurship</a:t>
                      </a:r>
                      <a:endParaRPr sz="2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675" marR="766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8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Products in Focus</a:t>
                      </a:r>
                      <a:endParaRPr sz="2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675" marR="766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/>
                        <a:t>T</a:t>
                      </a:r>
                      <a:r>
                        <a:rPr lang="en-GB" sz="2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extiles, </a:t>
                      </a:r>
                      <a:r>
                        <a:rPr lang="en-GB" sz="2000" dirty="0"/>
                        <a:t>l</a:t>
                      </a:r>
                      <a:r>
                        <a:rPr lang="en-GB" sz="2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eather &amp; leather products, handicrafts, footwear, furniture, surgical instruments, pharmaceuticals, food products, cosmetics, crockery, marble &amp; granite, IT and other services </a:t>
                      </a:r>
                      <a:r>
                        <a:rPr lang="en-GB" sz="2000" dirty="0"/>
                        <a:t>and</a:t>
                      </a:r>
                      <a:r>
                        <a:rPr lang="en-GB" sz="2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any other product</a:t>
                      </a:r>
                      <a:endParaRPr sz="2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675" marR="766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3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No. of Halls</a:t>
                      </a:r>
                      <a:endParaRPr sz="2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675" marR="766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All 3 Exhibition Halls along with Auditorium 1 &amp; 2, Foyer area of the Convention </a:t>
                      </a:r>
                      <a:r>
                        <a:rPr lang="en-GB" sz="20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Center</a:t>
                      </a:r>
                      <a:endParaRPr sz="2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675" marR="766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0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Nature of Event</a:t>
                      </a:r>
                      <a:endParaRPr sz="2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675" marR="766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en-GB" sz="2000" u="none" strike="noStrike" cap="none" baseline="300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st</a:t>
                      </a:r>
                      <a:r>
                        <a:rPr lang="en-GB" sz="2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Day for B2B/G2G </a:t>
                      </a:r>
                      <a:endParaRPr sz="2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en-GB" sz="2000" u="none" strike="noStrike" cap="none" baseline="300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nd</a:t>
                      </a:r>
                      <a:r>
                        <a:rPr lang="en-GB" sz="2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and 3</a:t>
                      </a:r>
                      <a:r>
                        <a:rPr lang="en-GB" sz="2000" u="none" strike="noStrike" cap="none" baseline="300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rd</a:t>
                      </a:r>
                      <a:r>
                        <a:rPr lang="en-GB" sz="2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days for B2B and B2C (open to public)</a:t>
                      </a:r>
                      <a:endParaRPr sz="2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675" marR="766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GB" sz="5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Event At A Glance (2/3)</a:t>
            </a:r>
            <a:endParaRPr dirty="0"/>
          </a:p>
        </p:txBody>
      </p:sp>
      <p:graphicFrame>
        <p:nvGraphicFramePr>
          <p:cNvPr id="149" name="Google Shape;149;p16"/>
          <p:cNvGraphicFramePr/>
          <p:nvPr>
            <p:extLst>
              <p:ext uri="{D42A27DB-BD31-4B8C-83A1-F6EECF244321}">
                <p14:modId xmlns:p14="http://schemas.microsoft.com/office/powerpoint/2010/main" val="3842939616"/>
              </p:ext>
            </p:extLst>
          </p:nvPr>
        </p:nvGraphicFramePr>
        <p:xfrm>
          <a:off x="923544" y="2084546"/>
          <a:ext cx="10460725" cy="4402715"/>
        </p:xfrm>
        <a:graphic>
          <a:graphicData uri="http://schemas.openxmlformats.org/drawingml/2006/table">
            <a:tbl>
              <a:tblPr>
                <a:noFill/>
                <a:tableStyleId>{87E82D1C-2B05-4EB3-A093-C5EA054D7180}</a:tableStyleId>
              </a:tblPr>
              <a:tblGrid>
                <a:gridCol w="218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2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Participants</a:t>
                      </a:r>
                      <a:endParaRPr sz="20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575" marR="87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Women Entrepreneurs and exhibitors from OIC member countries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575" marR="87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Nature of Exhibition</a:t>
                      </a:r>
                      <a:endParaRPr sz="20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575" marR="87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Multi-sectoral / General Product Category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575" marR="87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1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Side line Activities</a:t>
                      </a:r>
                      <a:endParaRPr sz="20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575" marR="87575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GB" sz="2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Pak-Africa-Middle East Business Forum</a:t>
                      </a:r>
                      <a:endParaRPr sz="2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GB" sz="2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OIC Asia Investment Promotion Agencies Policy  Forum </a:t>
                      </a:r>
                      <a:endParaRPr sz="2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GB" sz="2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Training Workshop on Certification in Halal Products and Presentation of OIC Halal Economy Report </a:t>
                      </a:r>
                    </a:p>
                    <a:p>
                      <a:pPr marL="342900" marR="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GB" sz="2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Food Festival</a:t>
                      </a:r>
                      <a:endParaRPr sz="2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575" marR="87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Others Activities</a:t>
                      </a:r>
                      <a:endParaRPr sz="2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575" marR="87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Inaugural Dinner,  Soft Launch</a:t>
                      </a:r>
                      <a:endParaRPr sz="2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575" marR="87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7"/>
          <p:cNvSpPr txBox="1"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GB" sz="5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Event At A Glance (3/3)</a:t>
            </a:r>
            <a:endParaRPr dirty="0"/>
          </a:p>
        </p:txBody>
      </p:sp>
      <p:graphicFrame>
        <p:nvGraphicFramePr>
          <p:cNvPr id="157" name="Google Shape;157;p17"/>
          <p:cNvGraphicFramePr/>
          <p:nvPr>
            <p:extLst>
              <p:ext uri="{D42A27DB-BD31-4B8C-83A1-F6EECF244321}">
                <p14:modId xmlns:p14="http://schemas.microsoft.com/office/powerpoint/2010/main" val="1971074682"/>
              </p:ext>
            </p:extLst>
          </p:nvPr>
        </p:nvGraphicFramePr>
        <p:xfrm>
          <a:off x="923544" y="2084546"/>
          <a:ext cx="10460725" cy="3048000"/>
        </p:xfrm>
        <a:graphic>
          <a:graphicData uri="http://schemas.openxmlformats.org/drawingml/2006/table">
            <a:tbl>
              <a:tblPr>
                <a:noFill/>
                <a:tableStyleId>{87E82D1C-2B05-4EB3-A093-C5EA054D7180}</a:tableStyleId>
              </a:tblPr>
              <a:tblGrid>
                <a:gridCol w="218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2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1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Facilities provided by Pakistani side</a:t>
                      </a:r>
                      <a:endParaRPr sz="20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575" marR="87575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GB" sz="20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Space for stall construction</a:t>
                      </a:r>
                      <a:endParaRPr sz="2000" dirty="0"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GB" sz="20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Transportation (pick and drop from designated hotels to the venue)</a:t>
                      </a:r>
                      <a:endParaRPr sz="20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GB" sz="20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Facilitation for booking of rooms in hotels and securing corporate rates for the exhibitors</a:t>
                      </a:r>
                      <a:endParaRPr sz="20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GB" sz="20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Arranging B2B/B2C/B2G Meetings</a:t>
                      </a:r>
                      <a:endParaRPr sz="20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GB" sz="20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Marketing of the event in Pakistan</a:t>
                      </a:r>
                      <a:endParaRPr sz="20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GB" sz="20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Mobilizing the Trade Officers of Pakistan posted in OIC member/observer states for marketing the event alongside ICDT</a:t>
                      </a:r>
                      <a:endParaRPr sz="20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GB" sz="20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Participation in Seminars/Workshops</a:t>
                      </a:r>
                      <a:endParaRPr sz="20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GB" sz="20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Overall coordination and facilitation for the event</a:t>
                      </a:r>
                      <a:endParaRPr sz="2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575" marR="87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 txBox="1">
            <a:spLocks noGrp="1"/>
          </p:cNvSpPr>
          <p:nvPr>
            <p:ph type="title"/>
          </p:nvPr>
        </p:nvSpPr>
        <p:spPr>
          <a:xfrm>
            <a:off x="835902" y="442784"/>
            <a:ext cx="10515600" cy="115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GB" sz="5400" dirty="0">
                <a:latin typeface="Arial"/>
                <a:ea typeface="Arial"/>
                <a:cs typeface="Arial"/>
                <a:sym typeface="Arial"/>
              </a:rPr>
              <a:t>Partners/Stakeholders</a:t>
            </a:r>
            <a:endParaRPr dirty="0"/>
          </a:p>
        </p:txBody>
      </p:sp>
      <p:sp>
        <p:nvSpPr>
          <p:cNvPr id="187" name="Google Shape;187;p20"/>
          <p:cNvSpPr txBox="1">
            <a:spLocks noGrp="1"/>
          </p:cNvSpPr>
          <p:nvPr>
            <p:ph type="body" idx="1"/>
          </p:nvPr>
        </p:nvSpPr>
        <p:spPr>
          <a:xfrm>
            <a:off x="838200" y="188963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6413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000" dirty="0">
                <a:sym typeface="Arial"/>
              </a:rPr>
              <a:t>18</a:t>
            </a:r>
            <a:r>
              <a:rPr lang="en-GB" sz="2000" baseline="30000" dirty="0">
                <a:sym typeface="Arial"/>
              </a:rPr>
              <a:t>th</a:t>
            </a:r>
            <a:r>
              <a:rPr lang="en-GB" sz="2000" dirty="0">
                <a:sym typeface="Arial"/>
              </a:rPr>
              <a:t> Trade Fair OIC</a:t>
            </a:r>
            <a:endParaRPr sz="2000" dirty="0"/>
          </a:p>
          <a:p>
            <a:pPr marL="1143000" lvl="2" indent="-23907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dirty="0">
                <a:sym typeface="Arial"/>
              </a:rPr>
              <a:t>Islamic Centre for Development of Trade (ICDT)</a:t>
            </a:r>
            <a:endParaRPr dirty="0">
              <a:sym typeface="Arial"/>
            </a:endParaRPr>
          </a:p>
          <a:p>
            <a:pPr marL="1143000" lvl="2" indent="-23907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dirty="0">
                <a:sym typeface="Arial"/>
              </a:rPr>
              <a:t>Ministry of Commerce</a:t>
            </a:r>
            <a:endParaRPr dirty="0">
              <a:sym typeface="Arial"/>
            </a:endParaRPr>
          </a:p>
          <a:p>
            <a:pPr marL="1143000" lvl="2" indent="-23907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dirty="0">
                <a:sym typeface="Arial"/>
              </a:rPr>
              <a:t>Ministry of Foreign Affairs</a:t>
            </a:r>
            <a:endParaRPr dirty="0">
              <a:sym typeface="Arial"/>
            </a:endParaRPr>
          </a:p>
          <a:p>
            <a:pPr marL="1143000" lvl="2" indent="-23907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dirty="0">
                <a:sym typeface="Arial"/>
              </a:rPr>
              <a:t>Trade Development Authority of Pakistan</a:t>
            </a:r>
            <a:endParaRPr dirty="0">
              <a:sym typeface="Arial"/>
            </a:endParaRPr>
          </a:p>
          <a:p>
            <a:pPr marL="1143000" lvl="2" indent="-239077">
              <a:buSzPts val="2200"/>
            </a:pPr>
            <a:r>
              <a:rPr lang="en-GB" dirty="0"/>
              <a:t>Pakistan’s Missions/TIOs </a:t>
            </a:r>
            <a:r>
              <a:rPr lang="en-GB" dirty="0">
                <a:sym typeface="Arial"/>
              </a:rPr>
              <a:t>in OIC countries</a:t>
            </a:r>
          </a:p>
          <a:p>
            <a:pPr marL="1143000" lvl="2" indent="-239077">
              <a:buSzPts val="2200"/>
            </a:pPr>
            <a:r>
              <a:rPr lang="en-GB" dirty="0"/>
              <a:t>OIC Missions in Pakistan</a:t>
            </a:r>
            <a:endParaRPr dirty="0">
              <a:sym typeface="Arial"/>
            </a:endParaRPr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000" dirty="0"/>
              <a:t>12</a:t>
            </a:r>
            <a:r>
              <a:rPr lang="en-GB" sz="2000" baseline="30000" dirty="0"/>
              <a:t>th</a:t>
            </a:r>
            <a:r>
              <a:rPr lang="en-GB" sz="2000" dirty="0"/>
              <a:t> </a:t>
            </a:r>
            <a:r>
              <a:rPr lang="en-GB" sz="2000" dirty="0">
                <a:sym typeface="Arial"/>
              </a:rPr>
              <a:t>WEXNET</a:t>
            </a:r>
            <a:endParaRPr sz="2000" dirty="0"/>
          </a:p>
          <a:p>
            <a:pPr marL="1143000" lvl="2" indent="-23907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dirty="0">
                <a:sym typeface="Arial"/>
              </a:rPr>
              <a:t>Trade Development Authority of Pakistan</a:t>
            </a:r>
            <a:endParaRPr dirty="0">
              <a:sym typeface="Arial"/>
            </a:endParaRPr>
          </a:p>
          <a:p>
            <a:pPr marL="1143000" lvl="2" indent="-23907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dirty="0">
                <a:sym typeface="Arial"/>
              </a:rPr>
              <a:t>Trade Bodies (Women Chambers and Associations)</a:t>
            </a:r>
            <a:endParaRPr dirty="0">
              <a:sym typeface="Arial"/>
            </a:endParaRPr>
          </a:p>
          <a:p>
            <a:pPr marL="1143000" lvl="2" indent="-23907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dirty="0">
                <a:sym typeface="Arial"/>
              </a:rPr>
              <a:t>Women entrepreneurs</a:t>
            </a:r>
            <a:endParaRPr dirty="0">
              <a:sym typeface="Arial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200" dirty="0"/>
              <a:t> </a:t>
            </a:r>
            <a:endParaRPr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1206</Words>
  <Application>Microsoft Office PowerPoint</Application>
  <PresentationFormat>Widescreen</PresentationFormat>
  <Paragraphs>227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Times New Roman</vt:lpstr>
      <vt:lpstr>Play</vt:lpstr>
      <vt:lpstr>Office Theme</vt:lpstr>
      <vt:lpstr>1_Office Theme</vt:lpstr>
      <vt:lpstr>18TH TRADE FAIR OIC (TFOIC) AND  12TH WEXNET EXHIBITION</vt:lpstr>
      <vt:lpstr>Sequence of the Presentation</vt:lpstr>
      <vt:lpstr>Overview of OIC Trade Fairs</vt:lpstr>
      <vt:lpstr>Overview of WEXNET Editions </vt:lpstr>
      <vt:lpstr>Main Objectives</vt:lpstr>
      <vt:lpstr>Event At A Glance (1/3)</vt:lpstr>
      <vt:lpstr>Event At A Glance (2/3)</vt:lpstr>
      <vt:lpstr>Event At A Glance (3/3)</vt:lpstr>
      <vt:lpstr>Partners/Stakeholders</vt:lpstr>
      <vt:lpstr>Floor Plan</vt:lpstr>
      <vt:lpstr>Galleries to be used as networking areas (Total No. of Stalls 100)</vt:lpstr>
      <vt:lpstr>PowerPoint Presentation</vt:lpstr>
      <vt:lpstr>PowerPoint Presentation</vt:lpstr>
      <vt:lpstr>PowerPoint Presentation</vt:lpstr>
      <vt:lpstr>Marketing</vt:lpstr>
      <vt:lpstr>Sideline Activities (Proposed by ICDT)</vt:lpstr>
      <vt:lpstr>Tentative Schedule of the Event (1/2)</vt:lpstr>
      <vt:lpstr>Tentative Schedule of the Event (2/2)</vt:lpstr>
      <vt:lpstr>Conclusion</vt:lpstr>
      <vt:lpstr>Conclusion (2/2)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18TH TRADE FAIR OIC (TFOIC) AND  12TH WEXNET EXHIBITION</dc:title>
  <dc:creator>LENOVO</dc:creator>
  <cp:lastModifiedBy>Bahare Elahi</cp:lastModifiedBy>
  <cp:revision>34</cp:revision>
  <dcterms:modified xsi:type="dcterms:W3CDTF">2024-10-02T10:42:10Z</dcterms:modified>
</cp:coreProperties>
</file>